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webextensions/webextension1.xml" ContentType="application/vnd.ms-office.webextension+xml"/>
  <Override PartName="/ppt/webextensions/webextension2.xml" ContentType="application/vnd.ms-office.webextension+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1"/>
  </p:sldMasterIdLst>
  <p:notesMasterIdLst>
    <p:notesMasterId r:id="rId28"/>
  </p:notesMasterIdLst>
  <p:sldIdLst>
    <p:sldId id="297" r:id="rId2"/>
    <p:sldId id="257" r:id="rId3"/>
    <p:sldId id="294" r:id="rId4"/>
    <p:sldId id="259" r:id="rId5"/>
    <p:sldId id="275" r:id="rId6"/>
    <p:sldId id="276" r:id="rId7"/>
    <p:sldId id="277" r:id="rId8"/>
    <p:sldId id="261" r:id="rId9"/>
    <p:sldId id="296" r:id="rId10"/>
    <p:sldId id="263" r:id="rId11"/>
    <p:sldId id="264" r:id="rId12"/>
    <p:sldId id="295" r:id="rId13"/>
    <p:sldId id="269" r:id="rId14"/>
    <p:sldId id="290" r:id="rId15"/>
    <p:sldId id="278" r:id="rId16"/>
    <p:sldId id="279" r:id="rId17"/>
    <p:sldId id="280" r:id="rId18"/>
    <p:sldId id="283" r:id="rId19"/>
    <p:sldId id="288" r:id="rId20"/>
    <p:sldId id="298" r:id="rId21"/>
    <p:sldId id="284" r:id="rId22"/>
    <p:sldId id="293" r:id="rId23"/>
    <p:sldId id="286" r:id="rId24"/>
    <p:sldId id="292" r:id="rId25"/>
    <p:sldId id="274"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F5FE"/>
    <a:srgbClr val="CCCCFF"/>
    <a:srgbClr val="99CCFF"/>
    <a:srgbClr val="66CCFF"/>
    <a:srgbClr val="00DE00"/>
    <a:srgbClr val="DA6D00"/>
    <a:srgbClr val="362677"/>
    <a:srgbClr val="008000"/>
    <a:srgbClr val="33CC33"/>
    <a:srgbClr val="993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2957A1-E361-4BAC-BD9C-15EE8C7ECF6C}" v="31" dt="2023-04-19T04:27:14.6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dul Hameed" userId="104389db159691c9" providerId="LiveId" clId="{962957A1-E361-4BAC-BD9C-15EE8C7ECF6C}"/>
    <pc:docChg chg="undo custSel modSld sldOrd">
      <pc:chgData name="Abdul Hameed" userId="104389db159691c9" providerId="LiveId" clId="{962957A1-E361-4BAC-BD9C-15EE8C7ECF6C}" dt="2023-04-19T07:56:19.526" v="1078"/>
      <pc:docMkLst>
        <pc:docMk/>
      </pc:docMkLst>
      <pc:sldChg chg="addSp modSp mod">
        <pc:chgData name="Abdul Hameed" userId="104389db159691c9" providerId="LiveId" clId="{962957A1-E361-4BAC-BD9C-15EE8C7ECF6C}" dt="2023-04-18T08:39:52.240" v="24" actId="20577"/>
        <pc:sldMkLst>
          <pc:docMk/>
          <pc:sldMk cId="1656332013" sldId="257"/>
        </pc:sldMkLst>
        <pc:spChg chg="add mod">
          <ac:chgData name="Abdul Hameed" userId="104389db159691c9" providerId="LiveId" clId="{962957A1-E361-4BAC-BD9C-15EE8C7ECF6C}" dt="2023-04-18T08:39:52.240" v="24" actId="20577"/>
          <ac:spMkLst>
            <pc:docMk/>
            <pc:sldMk cId="1656332013" sldId="257"/>
            <ac:spMk id="5" creationId="{54EF6D4F-51F6-A375-BBE6-8FCDE9CE6504}"/>
          </ac:spMkLst>
        </pc:spChg>
      </pc:sldChg>
      <pc:sldChg chg="addSp modSp mod">
        <pc:chgData name="Abdul Hameed" userId="104389db159691c9" providerId="LiveId" clId="{962957A1-E361-4BAC-BD9C-15EE8C7ECF6C}" dt="2023-04-18T08:40:01.355" v="28" actId="20577"/>
        <pc:sldMkLst>
          <pc:docMk/>
          <pc:sldMk cId="1013492117" sldId="259"/>
        </pc:sldMkLst>
        <pc:spChg chg="add mod">
          <ac:chgData name="Abdul Hameed" userId="104389db159691c9" providerId="LiveId" clId="{962957A1-E361-4BAC-BD9C-15EE8C7ECF6C}" dt="2023-04-18T08:40:01.355" v="28" actId="20577"/>
          <ac:spMkLst>
            <pc:docMk/>
            <pc:sldMk cId="1013492117" sldId="259"/>
            <ac:spMk id="3" creationId="{42F55307-BCAB-010D-203D-DD743B6A154C}"/>
          </ac:spMkLst>
        </pc:spChg>
      </pc:sldChg>
      <pc:sldChg chg="addSp modSp mod">
        <pc:chgData name="Abdul Hameed" userId="104389db159691c9" providerId="LiveId" clId="{962957A1-E361-4BAC-BD9C-15EE8C7ECF6C}" dt="2023-04-18T08:40:24.851" v="38" actId="20577"/>
        <pc:sldMkLst>
          <pc:docMk/>
          <pc:sldMk cId="1683353182" sldId="261"/>
        </pc:sldMkLst>
        <pc:spChg chg="add mod">
          <ac:chgData name="Abdul Hameed" userId="104389db159691c9" providerId="LiveId" clId="{962957A1-E361-4BAC-BD9C-15EE8C7ECF6C}" dt="2023-04-18T08:40:24.851" v="38" actId="20577"/>
          <ac:spMkLst>
            <pc:docMk/>
            <pc:sldMk cId="1683353182" sldId="261"/>
            <ac:spMk id="4" creationId="{46987EA5-E663-E12D-F1E5-B4B3D1FA1761}"/>
          </ac:spMkLst>
        </pc:spChg>
      </pc:sldChg>
      <pc:sldChg chg="addSp delSp modSp mod">
        <pc:chgData name="Abdul Hameed" userId="104389db159691c9" providerId="LiveId" clId="{962957A1-E361-4BAC-BD9C-15EE8C7ECF6C}" dt="2023-04-19T03:03:09.977" v="405"/>
        <pc:sldMkLst>
          <pc:docMk/>
          <pc:sldMk cId="1463449967" sldId="263"/>
        </pc:sldMkLst>
        <pc:spChg chg="add mod">
          <ac:chgData name="Abdul Hameed" userId="104389db159691c9" providerId="LiveId" clId="{962957A1-E361-4BAC-BD9C-15EE8C7ECF6C}" dt="2023-04-18T08:40:36.347" v="45" actId="20577"/>
          <ac:spMkLst>
            <pc:docMk/>
            <pc:sldMk cId="1463449967" sldId="263"/>
            <ac:spMk id="3" creationId="{BBC9A167-FFB2-88DB-03D2-98FCC1EBBE88}"/>
          </ac:spMkLst>
        </pc:spChg>
        <pc:spChg chg="mod">
          <ac:chgData name="Abdul Hameed" userId="104389db159691c9" providerId="LiveId" clId="{962957A1-E361-4BAC-BD9C-15EE8C7ECF6C}" dt="2023-04-18T11:05:25.880" v="376" actId="20577"/>
          <ac:spMkLst>
            <pc:docMk/>
            <pc:sldMk cId="1463449967" sldId="263"/>
            <ac:spMk id="5" creationId="{6D1FCF0D-45C4-4492-284E-01CCAE490BD9}"/>
          </ac:spMkLst>
        </pc:spChg>
        <pc:spChg chg="del mod">
          <ac:chgData name="Abdul Hameed" userId="104389db159691c9" providerId="LiveId" clId="{962957A1-E361-4BAC-BD9C-15EE8C7ECF6C}" dt="2023-04-19T03:02:00.145" v="393"/>
          <ac:spMkLst>
            <pc:docMk/>
            <pc:sldMk cId="1463449967" sldId="263"/>
            <ac:spMk id="7" creationId="{156E963A-59AD-55DF-8ECE-512011EDC7F0}"/>
          </ac:spMkLst>
        </pc:spChg>
        <pc:spChg chg="del mod">
          <ac:chgData name="Abdul Hameed" userId="104389db159691c9" providerId="LiveId" clId="{962957A1-E361-4BAC-BD9C-15EE8C7ECF6C}" dt="2023-04-19T03:03:09.977" v="405"/>
          <ac:spMkLst>
            <pc:docMk/>
            <pc:sldMk cId="1463449967" sldId="263"/>
            <ac:spMk id="8" creationId="{BD11E268-061B-F6CA-8C19-18366CAEBACE}"/>
          </ac:spMkLst>
        </pc:spChg>
        <pc:spChg chg="add mod">
          <ac:chgData name="Abdul Hameed" userId="104389db159691c9" providerId="LiveId" clId="{962957A1-E361-4BAC-BD9C-15EE8C7ECF6C}" dt="2023-04-19T03:01:58.026" v="391" actId="1076"/>
          <ac:spMkLst>
            <pc:docMk/>
            <pc:sldMk cId="1463449967" sldId="263"/>
            <ac:spMk id="10" creationId="{16DA855F-6B1A-4AA6-E7DC-DED9BA3014DF}"/>
          </ac:spMkLst>
        </pc:spChg>
        <pc:spChg chg="add mod">
          <ac:chgData name="Abdul Hameed" userId="104389db159691c9" providerId="LiveId" clId="{962957A1-E361-4BAC-BD9C-15EE8C7ECF6C}" dt="2023-04-19T03:03:08.397" v="403" actId="1076"/>
          <ac:spMkLst>
            <pc:docMk/>
            <pc:sldMk cId="1463449967" sldId="263"/>
            <ac:spMk id="14" creationId="{E4998B63-58DF-6C58-D026-24FD4E00886F}"/>
          </ac:spMkLst>
        </pc:spChg>
        <pc:picChg chg="add mod">
          <ac:chgData name="Abdul Hameed" userId="104389db159691c9" providerId="LiveId" clId="{962957A1-E361-4BAC-BD9C-15EE8C7ECF6C}" dt="2023-04-19T03:02:56.220" v="399" actId="1076"/>
          <ac:picMkLst>
            <pc:docMk/>
            <pc:sldMk cId="1463449967" sldId="263"/>
            <ac:picMk id="6" creationId="{4B2014B2-9C9D-5EE4-87DE-247989F6A3D3}"/>
          </ac:picMkLst>
        </pc:picChg>
        <pc:picChg chg="add mod">
          <ac:chgData name="Abdul Hameed" userId="104389db159691c9" providerId="LiveId" clId="{962957A1-E361-4BAC-BD9C-15EE8C7ECF6C}" dt="2023-04-19T03:02:52.903" v="398" actId="1076"/>
          <ac:picMkLst>
            <pc:docMk/>
            <pc:sldMk cId="1463449967" sldId="263"/>
            <ac:picMk id="12" creationId="{38C216E7-D46E-29D2-B6DE-8D3D5CA95A74}"/>
          </ac:picMkLst>
        </pc:picChg>
        <pc:picChg chg="del">
          <ac:chgData name="Abdul Hameed" userId="104389db159691c9" providerId="LiveId" clId="{962957A1-E361-4BAC-BD9C-15EE8C7ECF6C}" dt="2023-04-19T03:01:24.743" v="380" actId="478"/>
          <ac:picMkLst>
            <pc:docMk/>
            <pc:sldMk cId="1463449967" sldId="263"/>
            <ac:picMk id="2058" creationId="{F3CF5C19-DF20-1648-122E-CC3098CE1092}"/>
          </ac:picMkLst>
        </pc:picChg>
        <pc:picChg chg="del">
          <ac:chgData name="Abdul Hameed" userId="104389db159691c9" providerId="LiveId" clId="{962957A1-E361-4BAC-BD9C-15EE8C7ECF6C}" dt="2023-04-19T03:02:05.079" v="394" actId="478"/>
          <ac:picMkLst>
            <pc:docMk/>
            <pc:sldMk cId="1463449967" sldId="263"/>
            <ac:picMk id="2060" creationId="{855B0367-0DC9-D7D4-D8B6-B7CAA6AA05EE}"/>
          </ac:picMkLst>
        </pc:picChg>
      </pc:sldChg>
      <pc:sldChg chg="addSp delSp modSp mod setBg">
        <pc:chgData name="Abdul Hameed" userId="104389db159691c9" providerId="LiveId" clId="{962957A1-E361-4BAC-BD9C-15EE8C7ECF6C}" dt="2023-04-18T10:03:13.952" v="375" actId="14100"/>
        <pc:sldMkLst>
          <pc:docMk/>
          <pc:sldMk cId="3477819439" sldId="264"/>
        </pc:sldMkLst>
        <pc:spChg chg="add mod">
          <ac:chgData name="Abdul Hameed" userId="104389db159691c9" providerId="LiveId" clId="{962957A1-E361-4BAC-BD9C-15EE8C7ECF6C}" dt="2023-04-18T08:40:40.563" v="47" actId="20577"/>
          <ac:spMkLst>
            <pc:docMk/>
            <pc:sldMk cId="3477819439" sldId="264"/>
            <ac:spMk id="3" creationId="{1EA4D117-7189-5068-1A3F-6445B5A06222}"/>
          </ac:spMkLst>
        </pc:spChg>
        <pc:spChg chg="del mod">
          <ac:chgData name="Abdul Hameed" userId="104389db159691c9" providerId="LiveId" clId="{962957A1-E361-4BAC-BD9C-15EE8C7ECF6C}" dt="2023-04-18T09:21:56.190" v="89" actId="478"/>
          <ac:spMkLst>
            <pc:docMk/>
            <pc:sldMk cId="3477819439" sldId="264"/>
            <ac:spMk id="4" creationId="{71CC9D4E-2BEC-90D3-0C1F-7C38AF2E8CB6}"/>
          </ac:spMkLst>
        </pc:spChg>
        <pc:spChg chg="del">
          <ac:chgData name="Abdul Hameed" userId="104389db159691c9" providerId="LiveId" clId="{962957A1-E361-4BAC-BD9C-15EE8C7ECF6C}" dt="2023-04-18T09:21:57.990" v="90" actId="478"/>
          <ac:spMkLst>
            <pc:docMk/>
            <pc:sldMk cId="3477819439" sldId="264"/>
            <ac:spMk id="5" creationId="{197E3528-5365-B3C0-FCBC-3B1F62904E25}"/>
          </ac:spMkLst>
        </pc:spChg>
        <pc:spChg chg="add del mod">
          <ac:chgData name="Abdul Hameed" userId="104389db159691c9" providerId="LiveId" clId="{962957A1-E361-4BAC-BD9C-15EE8C7ECF6C}" dt="2023-04-18T09:59:03.089" v="363" actId="478"/>
          <ac:spMkLst>
            <pc:docMk/>
            <pc:sldMk cId="3477819439" sldId="264"/>
            <ac:spMk id="7" creationId="{6D022D1A-D267-65F8-79D5-B1222A62B3DD}"/>
          </ac:spMkLst>
        </pc:spChg>
        <pc:spChg chg="add del mod">
          <ac:chgData name="Abdul Hameed" userId="104389db159691c9" providerId="LiveId" clId="{962957A1-E361-4BAC-BD9C-15EE8C7ECF6C}" dt="2023-04-18T09:59:01.376" v="362" actId="478"/>
          <ac:spMkLst>
            <pc:docMk/>
            <pc:sldMk cId="3477819439" sldId="264"/>
            <ac:spMk id="10" creationId="{F65293CF-FD64-D618-2B66-831B8918FFF8}"/>
          </ac:spMkLst>
        </pc:spChg>
        <pc:spChg chg="add del mod">
          <ac:chgData name="Abdul Hameed" userId="104389db159691c9" providerId="LiveId" clId="{962957A1-E361-4BAC-BD9C-15EE8C7ECF6C}" dt="2023-04-18T09:59:04.508" v="364" actId="478"/>
          <ac:spMkLst>
            <pc:docMk/>
            <pc:sldMk cId="3477819439" sldId="264"/>
            <ac:spMk id="11" creationId="{1E790DBE-77D1-302B-A986-23B38147AAA1}"/>
          </ac:spMkLst>
        </pc:spChg>
        <pc:spChg chg="add del mod">
          <ac:chgData name="Abdul Hameed" userId="104389db159691c9" providerId="LiveId" clId="{962957A1-E361-4BAC-BD9C-15EE8C7ECF6C}" dt="2023-04-18T09:27:42.153" v="139"/>
          <ac:spMkLst>
            <pc:docMk/>
            <pc:sldMk cId="3477819439" sldId="264"/>
            <ac:spMk id="11" creationId="{A046DA34-BF77-50B7-5A48-3B6A9632C85F}"/>
          </ac:spMkLst>
        </pc:spChg>
        <pc:spChg chg="add del mod">
          <ac:chgData name="Abdul Hameed" userId="104389db159691c9" providerId="LiveId" clId="{962957A1-E361-4BAC-BD9C-15EE8C7ECF6C}" dt="2023-04-18T09:58:45.677" v="350" actId="22"/>
          <ac:spMkLst>
            <pc:docMk/>
            <pc:sldMk cId="3477819439" sldId="264"/>
            <ac:spMk id="14" creationId="{A63A4724-4E6C-2F30-AEF8-BEEE81FBA41E}"/>
          </ac:spMkLst>
        </pc:spChg>
        <pc:spChg chg="add del mod">
          <ac:chgData name="Abdul Hameed" userId="104389db159691c9" providerId="LiveId" clId="{962957A1-E361-4BAC-BD9C-15EE8C7ECF6C}" dt="2023-04-18T09:58:59.107" v="361" actId="478"/>
          <ac:spMkLst>
            <pc:docMk/>
            <pc:sldMk cId="3477819439" sldId="264"/>
            <ac:spMk id="15" creationId="{994EC7FF-0ABF-A1EF-EFEC-34C06F69FB08}"/>
          </ac:spMkLst>
        </pc:spChg>
        <pc:spChg chg="add del mod">
          <ac:chgData name="Abdul Hameed" userId="104389db159691c9" providerId="LiveId" clId="{962957A1-E361-4BAC-BD9C-15EE8C7ECF6C}" dt="2023-04-18T09:52:32.602" v="218"/>
          <ac:spMkLst>
            <pc:docMk/>
            <pc:sldMk cId="3477819439" sldId="264"/>
            <ac:spMk id="17" creationId="{E1E528A8-9756-D089-2D39-9E696E63DCB7}"/>
          </ac:spMkLst>
        </pc:spChg>
        <pc:spChg chg="add del mod">
          <ac:chgData name="Abdul Hameed" userId="104389db159691c9" providerId="LiveId" clId="{962957A1-E361-4BAC-BD9C-15EE8C7ECF6C}" dt="2023-04-18T09:52:06.637" v="208"/>
          <ac:spMkLst>
            <pc:docMk/>
            <pc:sldMk cId="3477819439" sldId="264"/>
            <ac:spMk id="19" creationId="{93AA97E2-8732-A10B-4BBA-B0231C31EC0A}"/>
          </ac:spMkLst>
        </pc:spChg>
        <pc:picChg chg="add del mod">
          <ac:chgData name="Abdul Hameed" userId="104389db159691c9" providerId="LiveId" clId="{962957A1-E361-4BAC-BD9C-15EE8C7ECF6C}" dt="2023-04-18T09:58:57.253" v="360" actId="478"/>
          <ac:picMkLst>
            <pc:docMk/>
            <pc:sldMk cId="3477819439" sldId="264"/>
            <ac:picMk id="5" creationId="{0F214542-0624-81E9-F326-E3DAF23233A7}"/>
          </ac:picMkLst>
        </pc:picChg>
        <pc:picChg chg="del">
          <ac:chgData name="Abdul Hameed" userId="104389db159691c9" providerId="LiveId" clId="{962957A1-E361-4BAC-BD9C-15EE8C7ECF6C}" dt="2023-04-18T09:21:51.011" v="87" actId="478"/>
          <ac:picMkLst>
            <pc:docMk/>
            <pc:sldMk cId="3477819439" sldId="264"/>
            <ac:picMk id="7" creationId="{0D92756D-8F11-A9B7-50A5-E073B48FCFF3}"/>
          </ac:picMkLst>
        </pc:picChg>
        <pc:picChg chg="add del mod">
          <ac:chgData name="Abdul Hameed" userId="104389db159691c9" providerId="LiveId" clId="{962957A1-E361-4BAC-BD9C-15EE8C7ECF6C}" dt="2023-04-18T09:27:24.313" v="132" actId="478"/>
          <ac:picMkLst>
            <pc:docMk/>
            <pc:sldMk cId="3477819439" sldId="264"/>
            <ac:picMk id="8" creationId="{F183E452-9E12-0D38-991F-E1AA425F7B38}"/>
          </ac:picMkLst>
        </pc:picChg>
        <pc:picChg chg="add del mod">
          <ac:chgData name="Abdul Hameed" userId="104389db159691c9" providerId="LiveId" clId="{962957A1-E361-4BAC-BD9C-15EE8C7ECF6C}" dt="2023-04-18T09:51:41.705" v="199" actId="478"/>
          <ac:picMkLst>
            <pc:docMk/>
            <pc:sldMk cId="3477819439" sldId="264"/>
            <ac:picMk id="13" creationId="{157E5DB2-9E20-BDA9-EC49-4A3ACCABB6AB}"/>
          </ac:picMkLst>
        </pc:picChg>
        <pc:picChg chg="add mod">
          <ac:chgData name="Abdul Hameed" userId="104389db159691c9" providerId="LiveId" clId="{962957A1-E361-4BAC-BD9C-15EE8C7ECF6C}" dt="2023-04-18T10:03:13.952" v="375" actId="14100"/>
          <ac:picMkLst>
            <pc:docMk/>
            <pc:sldMk cId="3477819439" sldId="264"/>
            <ac:picMk id="18" creationId="{A5C64826-2386-EB92-0FB2-BDC65253A2EB}"/>
          </ac:picMkLst>
        </pc:picChg>
      </pc:sldChg>
      <pc:sldChg chg="ord">
        <pc:chgData name="Abdul Hameed" userId="104389db159691c9" providerId="LiveId" clId="{962957A1-E361-4BAC-BD9C-15EE8C7ECF6C}" dt="2023-04-19T07:51:55.239" v="1076"/>
        <pc:sldMkLst>
          <pc:docMk/>
          <pc:sldMk cId="291889815" sldId="269"/>
        </pc:sldMkLst>
      </pc:sldChg>
      <pc:sldChg chg="addSp modSp mod">
        <pc:chgData name="Abdul Hameed" userId="104389db159691c9" providerId="LiveId" clId="{962957A1-E361-4BAC-BD9C-15EE8C7ECF6C}" dt="2023-04-19T04:38:27.788" v="1074" actId="12"/>
        <pc:sldMkLst>
          <pc:docMk/>
          <pc:sldMk cId="2044346990" sldId="274"/>
        </pc:sldMkLst>
        <pc:spChg chg="add mod">
          <ac:chgData name="Abdul Hameed" userId="104389db159691c9" providerId="LiveId" clId="{962957A1-E361-4BAC-BD9C-15EE8C7ECF6C}" dt="2023-04-18T08:42:07.342" v="83" actId="20577"/>
          <ac:spMkLst>
            <pc:docMk/>
            <pc:sldMk cId="2044346990" sldId="274"/>
            <ac:spMk id="2" creationId="{6A8DD78A-3D40-ABAE-4725-B01C48C1CB40}"/>
          </ac:spMkLst>
        </pc:spChg>
        <pc:spChg chg="mod">
          <ac:chgData name="Abdul Hameed" userId="104389db159691c9" providerId="LiveId" clId="{962957A1-E361-4BAC-BD9C-15EE8C7ECF6C}" dt="2023-04-19T04:38:27.788" v="1074" actId="12"/>
          <ac:spMkLst>
            <pc:docMk/>
            <pc:sldMk cId="2044346990" sldId="274"/>
            <ac:spMk id="6" creationId="{73A97193-5123-5E29-6EF9-91B62ED0CF12}"/>
          </ac:spMkLst>
        </pc:spChg>
      </pc:sldChg>
      <pc:sldChg chg="addSp modSp mod">
        <pc:chgData name="Abdul Hameed" userId="104389db159691c9" providerId="LiveId" clId="{962957A1-E361-4BAC-BD9C-15EE8C7ECF6C}" dt="2023-04-18T08:40:07.899" v="30" actId="20577"/>
        <pc:sldMkLst>
          <pc:docMk/>
          <pc:sldMk cId="2623064415" sldId="276"/>
        </pc:sldMkLst>
        <pc:spChg chg="add mod">
          <ac:chgData name="Abdul Hameed" userId="104389db159691c9" providerId="LiveId" clId="{962957A1-E361-4BAC-BD9C-15EE8C7ECF6C}" dt="2023-04-18T08:40:07.899" v="30" actId="20577"/>
          <ac:spMkLst>
            <pc:docMk/>
            <pc:sldMk cId="2623064415" sldId="276"/>
            <ac:spMk id="2" creationId="{923C9354-B008-E3B0-070B-1660865171AB}"/>
          </ac:spMkLst>
        </pc:spChg>
      </pc:sldChg>
      <pc:sldChg chg="addSp delSp modSp mod">
        <pc:chgData name="Abdul Hameed" userId="104389db159691c9" providerId="LiveId" clId="{962957A1-E361-4BAC-BD9C-15EE8C7ECF6C}" dt="2023-04-18T09:36:46.483" v="198" actId="1076"/>
        <pc:sldMkLst>
          <pc:docMk/>
          <pc:sldMk cId="1858907855" sldId="277"/>
        </pc:sldMkLst>
        <pc:spChg chg="add mod">
          <ac:chgData name="Abdul Hameed" userId="104389db159691c9" providerId="LiveId" clId="{962957A1-E361-4BAC-BD9C-15EE8C7ECF6C}" dt="2023-04-18T08:40:17.858" v="35" actId="20577"/>
          <ac:spMkLst>
            <pc:docMk/>
            <pc:sldMk cId="1858907855" sldId="277"/>
            <ac:spMk id="3" creationId="{598D7A09-F18F-1C80-E288-230B67D40F1B}"/>
          </ac:spMkLst>
        </pc:spChg>
        <pc:picChg chg="mod">
          <ac:chgData name="Abdul Hameed" userId="104389db159691c9" providerId="LiveId" clId="{962957A1-E361-4BAC-BD9C-15EE8C7ECF6C}" dt="2023-04-18T09:36:46.483" v="198" actId="1076"/>
          <ac:picMkLst>
            <pc:docMk/>
            <pc:sldMk cId="1858907855" sldId="277"/>
            <ac:picMk id="6" creationId="{FFDE0CCE-D657-4E91-D771-3057657203DC}"/>
          </ac:picMkLst>
        </pc:picChg>
        <pc:picChg chg="del">
          <ac:chgData name="Abdul Hameed" userId="104389db159691c9" providerId="LiveId" clId="{962957A1-E361-4BAC-BD9C-15EE8C7ECF6C}" dt="2023-04-18T09:09:10.313" v="85" actId="478"/>
          <ac:picMkLst>
            <pc:docMk/>
            <pc:sldMk cId="1858907855" sldId="277"/>
            <ac:picMk id="9" creationId="{BA7FD7DC-A335-E54C-0285-F352DC912313}"/>
          </ac:picMkLst>
        </pc:picChg>
        <pc:picChg chg="mod">
          <ac:chgData name="Abdul Hameed" userId="104389db159691c9" providerId="LiveId" clId="{962957A1-E361-4BAC-BD9C-15EE8C7ECF6C}" dt="2023-04-18T09:36:44.187" v="197" actId="1076"/>
          <ac:picMkLst>
            <pc:docMk/>
            <pc:sldMk cId="1858907855" sldId="277"/>
            <ac:picMk id="10" creationId="{E19C4B3D-27EC-A6BE-4373-0E5B939E8232}"/>
          </ac:picMkLst>
        </pc:picChg>
      </pc:sldChg>
      <pc:sldChg chg="delSp mod">
        <pc:chgData name="Abdul Hameed" userId="104389db159691c9" providerId="LiveId" clId="{962957A1-E361-4BAC-BD9C-15EE8C7ECF6C}" dt="2023-04-18T09:08:52.433" v="84" actId="478"/>
        <pc:sldMkLst>
          <pc:docMk/>
          <pc:sldMk cId="3277280330" sldId="278"/>
        </pc:sldMkLst>
        <pc:picChg chg="del">
          <ac:chgData name="Abdul Hameed" userId="104389db159691c9" providerId="LiveId" clId="{962957A1-E361-4BAC-BD9C-15EE8C7ECF6C}" dt="2023-04-18T09:08:52.433" v="84" actId="478"/>
          <ac:picMkLst>
            <pc:docMk/>
            <pc:sldMk cId="3277280330" sldId="278"/>
            <ac:picMk id="14" creationId="{FAD701D4-8FD8-B271-3F70-1D62EE5A671D}"/>
          </ac:picMkLst>
        </pc:picChg>
      </pc:sldChg>
      <pc:sldChg chg="addSp modSp mod">
        <pc:chgData name="Abdul Hameed" userId="104389db159691c9" providerId="LiveId" clId="{962957A1-E361-4BAC-BD9C-15EE8C7ECF6C}" dt="2023-04-18T08:40:58.002" v="53" actId="20577"/>
        <pc:sldMkLst>
          <pc:docMk/>
          <pc:sldMk cId="1062565448" sldId="279"/>
        </pc:sldMkLst>
        <pc:spChg chg="add mod">
          <ac:chgData name="Abdul Hameed" userId="104389db159691c9" providerId="LiveId" clId="{962957A1-E361-4BAC-BD9C-15EE8C7ECF6C}" dt="2023-04-18T08:40:58.002" v="53" actId="20577"/>
          <ac:spMkLst>
            <pc:docMk/>
            <pc:sldMk cId="1062565448" sldId="279"/>
            <ac:spMk id="2" creationId="{537C0FE4-CE48-9964-DDE2-D9AAAA70152A}"/>
          </ac:spMkLst>
        </pc:spChg>
      </pc:sldChg>
      <pc:sldChg chg="addSp delSp modSp mod">
        <pc:chgData name="Abdul Hameed" userId="104389db159691c9" providerId="LiveId" clId="{962957A1-E361-4BAC-BD9C-15EE8C7ECF6C}" dt="2023-04-19T04:27:27.936" v="745" actId="1076"/>
        <pc:sldMkLst>
          <pc:docMk/>
          <pc:sldMk cId="4128992407" sldId="280"/>
        </pc:sldMkLst>
        <pc:spChg chg="add mod">
          <ac:chgData name="Abdul Hameed" userId="104389db159691c9" providerId="LiveId" clId="{962957A1-E361-4BAC-BD9C-15EE8C7ECF6C}" dt="2023-04-18T08:41:04.081" v="55" actId="20577"/>
          <ac:spMkLst>
            <pc:docMk/>
            <pc:sldMk cId="4128992407" sldId="280"/>
            <ac:spMk id="2" creationId="{764C5051-7955-DA61-46E1-EF57F6C90718}"/>
          </ac:spMkLst>
        </pc:spChg>
        <pc:spChg chg="add mod">
          <ac:chgData name="Abdul Hameed" userId="104389db159691c9" providerId="LiveId" clId="{962957A1-E361-4BAC-BD9C-15EE8C7ECF6C}" dt="2023-04-19T04:27:19.443" v="742" actId="1076"/>
          <ac:spMkLst>
            <pc:docMk/>
            <pc:sldMk cId="4128992407" sldId="280"/>
            <ac:spMk id="4" creationId="{CFC7F4C8-BED8-59DE-E3E4-54B725B16F93}"/>
          </ac:spMkLst>
        </pc:spChg>
        <pc:picChg chg="mod">
          <ac:chgData name="Abdul Hameed" userId="104389db159691c9" providerId="LiveId" clId="{962957A1-E361-4BAC-BD9C-15EE8C7ECF6C}" dt="2023-04-19T04:27:24.591" v="744" actId="1076"/>
          <ac:picMkLst>
            <pc:docMk/>
            <pc:sldMk cId="4128992407" sldId="280"/>
            <ac:picMk id="3" creationId="{D3EA574B-1274-E477-4B39-23A6D6FCE8E8}"/>
          </ac:picMkLst>
        </pc:picChg>
        <pc:picChg chg="mod">
          <ac:chgData name="Abdul Hameed" userId="104389db159691c9" providerId="LiveId" clId="{962957A1-E361-4BAC-BD9C-15EE8C7ECF6C}" dt="2023-04-19T04:27:27.936" v="745" actId="1076"/>
          <ac:picMkLst>
            <pc:docMk/>
            <pc:sldMk cId="4128992407" sldId="280"/>
            <ac:picMk id="6" creationId="{DC94A024-ACCD-BE5B-0278-71B0BF535D70}"/>
          </ac:picMkLst>
        </pc:picChg>
        <pc:picChg chg="del">
          <ac:chgData name="Abdul Hameed" userId="104389db159691c9" providerId="LiveId" clId="{962957A1-E361-4BAC-BD9C-15EE8C7ECF6C}" dt="2023-04-18T09:09:17.373" v="86" actId="478"/>
          <ac:picMkLst>
            <pc:docMk/>
            <pc:sldMk cId="4128992407" sldId="280"/>
            <ac:picMk id="22" creationId="{BF42E8F6-1236-CDE6-C0C7-C5C2C3CFB9F2}"/>
          </ac:picMkLst>
        </pc:picChg>
      </pc:sldChg>
      <pc:sldChg chg="addSp modSp mod">
        <pc:chgData name="Abdul Hameed" userId="104389db159691c9" providerId="LiveId" clId="{962957A1-E361-4BAC-BD9C-15EE8C7ECF6C}" dt="2023-04-19T03:09:49.027" v="417" actId="339"/>
        <pc:sldMkLst>
          <pc:docMk/>
          <pc:sldMk cId="678615558" sldId="283"/>
        </pc:sldMkLst>
        <pc:spChg chg="add mod">
          <ac:chgData name="Abdul Hameed" userId="104389db159691c9" providerId="LiveId" clId="{962957A1-E361-4BAC-BD9C-15EE8C7ECF6C}" dt="2023-04-18T08:41:12.424" v="57" actId="20577"/>
          <ac:spMkLst>
            <pc:docMk/>
            <pc:sldMk cId="678615558" sldId="283"/>
            <ac:spMk id="3" creationId="{127449FF-37F5-9F43-7D5C-5D814D7B7C5B}"/>
          </ac:spMkLst>
        </pc:spChg>
        <pc:spChg chg="mod">
          <ac:chgData name="Abdul Hameed" userId="104389db159691c9" providerId="LiveId" clId="{962957A1-E361-4BAC-BD9C-15EE8C7ECF6C}" dt="2023-04-18T11:05:39.279" v="379" actId="20577"/>
          <ac:spMkLst>
            <pc:docMk/>
            <pc:sldMk cId="678615558" sldId="283"/>
            <ac:spMk id="5" creationId="{6D1FCF0D-45C4-4492-284E-01CCAE490BD9}"/>
          </ac:spMkLst>
        </pc:spChg>
        <pc:spChg chg="mod">
          <ac:chgData name="Abdul Hameed" userId="104389db159691c9" providerId="LiveId" clId="{962957A1-E361-4BAC-BD9C-15EE8C7ECF6C}" dt="2023-04-19T03:04:47.240" v="413" actId="1076"/>
          <ac:spMkLst>
            <pc:docMk/>
            <pc:sldMk cId="678615558" sldId="283"/>
            <ac:spMk id="14" creationId="{6A8C24EA-2AD3-8D18-0247-1614EC96A297}"/>
          </ac:spMkLst>
        </pc:spChg>
        <pc:picChg chg="mod">
          <ac:chgData name="Abdul Hameed" userId="104389db159691c9" providerId="LiveId" clId="{962957A1-E361-4BAC-BD9C-15EE8C7ECF6C}" dt="2023-04-19T03:09:09.255" v="414" actId="14861"/>
          <ac:picMkLst>
            <pc:docMk/>
            <pc:sldMk cId="678615558" sldId="283"/>
            <ac:picMk id="6" creationId="{65FF40C8-8571-18E5-2A41-31FF6FD998B2}"/>
          </ac:picMkLst>
        </pc:picChg>
        <pc:picChg chg="mod">
          <ac:chgData name="Abdul Hameed" userId="104389db159691c9" providerId="LiveId" clId="{962957A1-E361-4BAC-BD9C-15EE8C7ECF6C}" dt="2023-04-19T03:09:49.027" v="417" actId="339"/>
          <ac:picMkLst>
            <pc:docMk/>
            <pc:sldMk cId="678615558" sldId="283"/>
            <ac:picMk id="10" creationId="{541FB8F3-1AA1-3D46-29D6-0F020B9115F7}"/>
          </ac:picMkLst>
        </pc:picChg>
      </pc:sldChg>
      <pc:sldChg chg="addSp delSp modSp mod">
        <pc:chgData name="Abdul Hameed" userId="104389db159691c9" providerId="LiveId" clId="{962957A1-E361-4BAC-BD9C-15EE8C7ECF6C}" dt="2023-04-18T09:59:31.215" v="372" actId="1076"/>
        <pc:sldMkLst>
          <pc:docMk/>
          <pc:sldMk cId="1244420872" sldId="284"/>
        </pc:sldMkLst>
        <pc:spChg chg="del">
          <ac:chgData name="Abdul Hameed" userId="104389db159691c9" providerId="LiveId" clId="{962957A1-E361-4BAC-BD9C-15EE8C7ECF6C}" dt="2023-04-18T09:30:42.374" v="152" actId="478"/>
          <ac:spMkLst>
            <pc:docMk/>
            <pc:sldMk cId="1244420872" sldId="284"/>
            <ac:spMk id="3" creationId="{D9F70812-7E15-A11A-325F-A97D456278E4}"/>
          </ac:spMkLst>
        </pc:spChg>
        <pc:spChg chg="del mod">
          <ac:chgData name="Abdul Hameed" userId="104389db159691c9" providerId="LiveId" clId="{962957A1-E361-4BAC-BD9C-15EE8C7ECF6C}" dt="2023-04-18T09:30:55.929" v="158"/>
          <ac:spMkLst>
            <pc:docMk/>
            <pc:sldMk cId="1244420872" sldId="284"/>
            <ac:spMk id="4" creationId="{48EC1B31-4DC0-A782-B90F-D4017EAB359C}"/>
          </ac:spMkLst>
        </pc:spChg>
        <pc:spChg chg="add del mod">
          <ac:chgData name="Abdul Hameed" userId="104389db159691c9" providerId="LiveId" clId="{962957A1-E361-4BAC-BD9C-15EE8C7ECF6C}" dt="2023-04-18T08:41:33.536" v="69" actId="478"/>
          <ac:spMkLst>
            <pc:docMk/>
            <pc:sldMk cId="1244420872" sldId="284"/>
            <ac:spMk id="6" creationId="{02329047-C27F-E5D5-31C9-6261D344EE05}"/>
          </ac:spMkLst>
        </pc:spChg>
        <pc:spChg chg="add mod">
          <ac:chgData name="Abdul Hameed" userId="104389db159691c9" providerId="LiveId" clId="{962957A1-E361-4BAC-BD9C-15EE8C7ECF6C}" dt="2023-04-18T08:41:50.460" v="77" actId="20577"/>
          <ac:spMkLst>
            <pc:docMk/>
            <pc:sldMk cId="1244420872" sldId="284"/>
            <ac:spMk id="7" creationId="{315FEC88-D80E-8141-5446-6BFEEF4B151C}"/>
          </ac:spMkLst>
        </pc:spChg>
        <pc:spChg chg="add del mod">
          <ac:chgData name="Abdul Hameed" userId="104389db159691c9" providerId="LiveId" clId="{962957A1-E361-4BAC-BD9C-15EE8C7ECF6C}" dt="2023-04-18T09:59:23.783" v="368" actId="478"/>
          <ac:spMkLst>
            <pc:docMk/>
            <pc:sldMk cId="1244420872" sldId="284"/>
            <ac:spMk id="11" creationId="{D8593B8E-2BD4-3031-1791-3BA1F64DCD9D}"/>
          </ac:spMkLst>
        </pc:spChg>
        <pc:spChg chg="add del mod">
          <ac:chgData name="Abdul Hameed" userId="104389db159691c9" providerId="LiveId" clId="{962957A1-E361-4BAC-BD9C-15EE8C7ECF6C}" dt="2023-04-18T09:59:19.864" v="366" actId="478"/>
          <ac:spMkLst>
            <pc:docMk/>
            <pc:sldMk cId="1244420872" sldId="284"/>
            <ac:spMk id="12" creationId="{C57E315B-9D1E-C04B-E19A-1C96F8A64090}"/>
          </ac:spMkLst>
        </pc:spChg>
        <pc:spChg chg="add del mod">
          <ac:chgData name="Abdul Hameed" userId="104389db159691c9" providerId="LiveId" clId="{962957A1-E361-4BAC-BD9C-15EE8C7ECF6C}" dt="2023-04-18T09:59:21.843" v="367" actId="478"/>
          <ac:spMkLst>
            <pc:docMk/>
            <pc:sldMk cId="1244420872" sldId="284"/>
            <ac:spMk id="14" creationId="{410EFAA9-461C-F318-2E51-64963FCACC0E}"/>
          </ac:spMkLst>
        </pc:spChg>
        <pc:picChg chg="add del mod">
          <ac:chgData name="Abdul Hameed" userId="104389db159691c9" providerId="LiveId" clId="{962957A1-E361-4BAC-BD9C-15EE8C7ECF6C}" dt="2023-04-18T09:58:42.374" v="342"/>
          <ac:picMkLst>
            <pc:docMk/>
            <pc:sldMk cId="1244420872" sldId="284"/>
            <ac:picMk id="4" creationId="{970F763D-BE15-ECD0-0F72-9EBDC5A495D3}"/>
          </ac:picMkLst>
        </pc:picChg>
        <pc:picChg chg="del">
          <ac:chgData name="Abdul Hameed" userId="104389db159691c9" providerId="LiveId" clId="{962957A1-E361-4BAC-BD9C-15EE8C7ECF6C}" dt="2023-04-18T09:30:35.050" v="150" actId="478"/>
          <ac:picMkLst>
            <pc:docMk/>
            <pc:sldMk cId="1244420872" sldId="284"/>
            <ac:picMk id="5" creationId="{56C6FCC3-C7B3-4556-2E0E-8EC028F4763C}"/>
          </ac:picMkLst>
        </pc:picChg>
        <pc:picChg chg="add mod">
          <ac:chgData name="Abdul Hameed" userId="104389db159691c9" providerId="LiveId" clId="{962957A1-E361-4BAC-BD9C-15EE8C7ECF6C}" dt="2023-04-18T09:59:31.215" v="372" actId="1076"/>
          <ac:picMkLst>
            <pc:docMk/>
            <pc:sldMk cId="1244420872" sldId="284"/>
            <ac:picMk id="6" creationId="{FC55ABFB-1676-2033-D378-2FBAEC64CA82}"/>
          </ac:picMkLst>
        </pc:picChg>
        <pc:picChg chg="add del mod">
          <ac:chgData name="Abdul Hameed" userId="104389db159691c9" providerId="LiveId" clId="{962957A1-E361-4BAC-BD9C-15EE8C7ECF6C}" dt="2023-04-18T09:59:17.856" v="365" actId="478"/>
          <ac:picMkLst>
            <pc:docMk/>
            <pc:sldMk cId="1244420872" sldId="284"/>
            <ac:picMk id="8" creationId="{D833560B-5736-6609-9E1D-57CBEE2EDA46}"/>
          </ac:picMkLst>
        </pc:picChg>
      </pc:sldChg>
      <pc:sldChg chg="addSp modSp mod">
        <pc:chgData name="Abdul Hameed" userId="104389db159691c9" providerId="LiveId" clId="{962957A1-E361-4BAC-BD9C-15EE8C7ECF6C}" dt="2023-04-18T08:41:18.231" v="59" actId="20577"/>
        <pc:sldMkLst>
          <pc:docMk/>
          <pc:sldMk cId="662544778" sldId="288"/>
        </pc:sldMkLst>
        <pc:spChg chg="add mod">
          <ac:chgData name="Abdul Hameed" userId="104389db159691c9" providerId="LiveId" clId="{962957A1-E361-4BAC-BD9C-15EE8C7ECF6C}" dt="2023-04-18T08:41:18.231" v="59" actId="20577"/>
          <ac:spMkLst>
            <pc:docMk/>
            <pc:sldMk cId="662544778" sldId="288"/>
            <ac:spMk id="2" creationId="{7BB75F2D-DC4F-1750-D31A-1011662D33C2}"/>
          </ac:spMkLst>
        </pc:spChg>
      </pc:sldChg>
      <pc:sldChg chg="addSp modSp mod">
        <pc:chgData name="Abdul Hameed" userId="104389db159691c9" providerId="LiveId" clId="{962957A1-E361-4BAC-BD9C-15EE8C7ECF6C}" dt="2023-04-18T08:40:50.546" v="51" actId="20577"/>
        <pc:sldMkLst>
          <pc:docMk/>
          <pc:sldMk cId="603563674" sldId="290"/>
        </pc:sldMkLst>
        <pc:spChg chg="add mod">
          <ac:chgData name="Abdul Hameed" userId="104389db159691c9" providerId="LiveId" clId="{962957A1-E361-4BAC-BD9C-15EE8C7ECF6C}" dt="2023-04-18T08:40:50.546" v="51" actId="20577"/>
          <ac:spMkLst>
            <pc:docMk/>
            <pc:sldMk cId="603563674" sldId="290"/>
            <ac:spMk id="4" creationId="{CF2273E4-DB69-2ADC-9C59-8E07F9A14508}"/>
          </ac:spMkLst>
        </pc:spChg>
      </pc:sldChg>
      <pc:sldChg chg="addSp modSp mod ord">
        <pc:chgData name="Abdul Hameed" userId="104389db159691c9" providerId="LiveId" clId="{962957A1-E361-4BAC-BD9C-15EE8C7ECF6C}" dt="2023-04-19T07:56:19.526" v="1078"/>
        <pc:sldMkLst>
          <pc:docMk/>
          <pc:sldMk cId="1728702142" sldId="292"/>
        </pc:sldMkLst>
        <pc:spChg chg="add mod">
          <ac:chgData name="Abdul Hameed" userId="104389db159691c9" providerId="LiveId" clId="{962957A1-E361-4BAC-BD9C-15EE8C7ECF6C}" dt="2023-04-18T08:42:01.108" v="81" actId="20577"/>
          <ac:spMkLst>
            <pc:docMk/>
            <pc:sldMk cId="1728702142" sldId="292"/>
            <ac:spMk id="4" creationId="{2A5C22EF-E4DA-CE18-2F83-46BAE6DF86EB}"/>
          </ac:spMkLst>
        </pc:spChg>
        <pc:spChg chg="mod">
          <ac:chgData name="Abdul Hameed" userId="104389db159691c9" providerId="LiveId" clId="{962957A1-E361-4BAC-BD9C-15EE8C7ECF6C}" dt="2023-04-19T04:30:34.057" v="747" actId="1036"/>
          <ac:spMkLst>
            <pc:docMk/>
            <pc:sldMk cId="1728702142" sldId="292"/>
            <ac:spMk id="5" creationId="{C9387437-38E6-BC70-0707-5A2F00C48A26}"/>
          </ac:spMkLst>
        </pc:spChg>
      </pc:sldChg>
      <pc:sldChg chg="addSp modSp mod">
        <pc:chgData name="Abdul Hameed" userId="104389db159691c9" providerId="LiveId" clId="{962957A1-E361-4BAC-BD9C-15EE8C7ECF6C}" dt="2023-04-18T08:41:55.923" v="79" actId="20577"/>
        <pc:sldMkLst>
          <pc:docMk/>
          <pc:sldMk cId="2093704231" sldId="293"/>
        </pc:sldMkLst>
        <pc:spChg chg="add mod">
          <ac:chgData name="Abdul Hameed" userId="104389db159691c9" providerId="LiveId" clId="{962957A1-E361-4BAC-BD9C-15EE8C7ECF6C}" dt="2023-04-18T08:41:55.923" v="79" actId="20577"/>
          <ac:spMkLst>
            <pc:docMk/>
            <pc:sldMk cId="2093704231" sldId="293"/>
            <ac:spMk id="6" creationId="{08FCD365-622A-2886-A5B7-7F8A5BC833D4}"/>
          </ac:spMkLst>
        </pc:spChg>
      </pc:sldChg>
      <pc:sldChg chg="addSp modSp mod">
        <pc:chgData name="Abdul Hameed" userId="104389db159691c9" providerId="LiveId" clId="{962957A1-E361-4BAC-BD9C-15EE8C7ECF6C}" dt="2023-04-18T08:39:56.701" v="26" actId="20577"/>
        <pc:sldMkLst>
          <pc:docMk/>
          <pc:sldMk cId="1837661146" sldId="294"/>
        </pc:sldMkLst>
        <pc:spChg chg="add mod">
          <ac:chgData name="Abdul Hameed" userId="104389db159691c9" providerId="LiveId" clId="{962957A1-E361-4BAC-BD9C-15EE8C7ECF6C}" dt="2023-04-18T08:39:56.701" v="26" actId="20577"/>
          <ac:spMkLst>
            <pc:docMk/>
            <pc:sldMk cId="1837661146" sldId="294"/>
            <ac:spMk id="4" creationId="{B7A28A57-7FC5-5BEB-D7CA-F25879A78842}"/>
          </ac:spMkLst>
        </pc:spChg>
      </pc:sldChg>
      <pc:sldChg chg="addSp modSp mod">
        <pc:chgData name="Abdul Hameed" userId="104389db159691c9" providerId="LiveId" clId="{962957A1-E361-4BAC-BD9C-15EE8C7ECF6C}" dt="2023-04-18T08:40:45.361" v="49" actId="20577"/>
        <pc:sldMkLst>
          <pc:docMk/>
          <pc:sldMk cId="4223944480" sldId="295"/>
        </pc:sldMkLst>
        <pc:spChg chg="add mod">
          <ac:chgData name="Abdul Hameed" userId="104389db159691c9" providerId="LiveId" clId="{962957A1-E361-4BAC-BD9C-15EE8C7ECF6C}" dt="2023-04-18T08:40:45.361" v="49" actId="20577"/>
          <ac:spMkLst>
            <pc:docMk/>
            <pc:sldMk cId="4223944480" sldId="295"/>
            <ac:spMk id="6" creationId="{2F76670F-3155-354B-DB91-5A94598566DE}"/>
          </ac:spMkLst>
        </pc:spChg>
      </pc:sldChg>
      <pc:sldChg chg="addSp modSp mod">
        <pc:chgData name="Abdul Hameed" userId="104389db159691c9" providerId="LiveId" clId="{962957A1-E361-4BAC-BD9C-15EE8C7ECF6C}" dt="2023-04-18T08:40:30.031" v="41" actId="20577"/>
        <pc:sldMkLst>
          <pc:docMk/>
          <pc:sldMk cId="4083242747" sldId="296"/>
        </pc:sldMkLst>
        <pc:spChg chg="add mod">
          <ac:chgData name="Abdul Hameed" userId="104389db159691c9" providerId="LiveId" clId="{962957A1-E361-4BAC-BD9C-15EE8C7ECF6C}" dt="2023-04-18T08:40:30.031" v="41" actId="20577"/>
          <ac:spMkLst>
            <pc:docMk/>
            <pc:sldMk cId="4083242747" sldId="296"/>
            <ac:spMk id="2" creationId="{95F92263-AFAB-5E09-EBA0-2F940C5270D1}"/>
          </ac:spMkLst>
        </pc:spChg>
      </pc:sldChg>
      <pc:sldChg chg="addSp modSp mod">
        <pc:chgData name="Abdul Hameed" userId="104389db159691c9" providerId="LiveId" clId="{962957A1-E361-4BAC-BD9C-15EE8C7ECF6C}" dt="2023-04-18T08:41:26.181" v="67" actId="20577"/>
        <pc:sldMkLst>
          <pc:docMk/>
          <pc:sldMk cId="92820258" sldId="298"/>
        </pc:sldMkLst>
        <pc:spChg chg="add mod">
          <ac:chgData name="Abdul Hameed" userId="104389db159691c9" providerId="LiveId" clId="{962957A1-E361-4BAC-BD9C-15EE8C7ECF6C}" dt="2023-04-18T08:41:26.181" v="67" actId="20577"/>
          <ac:spMkLst>
            <pc:docMk/>
            <pc:sldMk cId="92820258" sldId="298"/>
            <ac:spMk id="2" creationId="{8B32878C-A640-B497-14CE-2E4BC751A5AF}"/>
          </ac:spMkLst>
        </pc:spChg>
      </pc:sldChg>
    </pc:docChg>
  </pc:docChgLst>
  <pc:docChgLst>
    <pc:chgData name="Abdul Hameed" userId="104389db159691c9" providerId="LiveId" clId="{A7692CB1-4882-4BB3-9AEE-1C347D3CB23C}"/>
    <pc:docChg chg="undo custSel addSld delSld modSld sldOrd">
      <pc:chgData name="Abdul Hameed" userId="104389db159691c9" providerId="LiveId" clId="{A7692CB1-4882-4BB3-9AEE-1C347D3CB23C}" dt="2023-04-18T06:16:27.999" v="1772" actId="20577"/>
      <pc:docMkLst>
        <pc:docMk/>
      </pc:docMkLst>
      <pc:sldChg chg="del">
        <pc:chgData name="Abdul Hameed" userId="104389db159691c9" providerId="LiveId" clId="{A7692CB1-4882-4BB3-9AEE-1C347D3CB23C}" dt="2023-04-17T11:39:45.612" v="1205" actId="2696"/>
        <pc:sldMkLst>
          <pc:docMk/>
          <pc:sldMk cId="2173771035" sldId="256"/>
        </pc:sldMkLst>
      </pc:sldChg>
      <pc:sldChg chg="modSp mod">
        <pc:chgData name="Abdul Hameed" userId="104389db159691c9" providerId="LiveId" clId="{A7692CB1-4882-4BB3-9AEE-1C347D3CB23C}" dt="2023-04-18T05:33:05.970" v="1642" actId="20577"/>
        <pc:sldMkLst>
          <pc:docMk/>
          <pc:sldMk cId="1656332013" sldId="257"/>
        </pc:sldMkLst>
        <pc:spChg chg="mod">
          <ac:chgData name="Abdul Hameed" userId="104389db159691c9" providerId="LiveId" clId="{A7692CB1-4882-4BB3-9AEE-1C347D3CB23C}" dt="2023-04-18T05:33:05.970" v="1642" actId="20577"/>
          <ac:spMkLst>
            <pc:docMk/>
            <pc:sldMk cId="1656332013" sldId="257"/>
            <ac:spMk id="2" creationId="{6BA55E0E-6014-722B-B118-900D9E7922E2}"/>
          </ac:spMkLst>
        </pc:spChg>
        <pc:spChg chg="mod">
          <ac:chgData name="Abdul Hameed" userId="104389db159691c9" providerId="LiveId" clId="{A7692CB1-4882-4BB3-9AEE-1C347D3CB23C}" dt="2023-04-17T11:53:02.595" v="1417" actId="20577"/>
          <ac:spMkLst>
            <pc:docMk/>
            <pc:sldMk cId="1656332013" sldId="257"/>
            <ac:spMk id="3" creationId="{774F7087-A8EB-6DFA-2F1B-A5B77C5C8B88}"/>
          </ac:spMkLst>
        </pc:spChg>
        <pc:spChg chg="mod">
          <ac:chgData name="Abdul Hameed" userId="104389db159691c9" providerId="LiveId" clId="{A7692CB1-4882-4BB3-9AEE-1C347D3CB23C}" dt="2023-04-17T11:42:26.188" v="1217" actId="1076"/>
          <ac:spMkLst>
            <pc:docMk/>
            <pc:sldMk cId="1656332013" sldId="257"/>
            <ac:spMk id="6" creationId="{D955E832-F46F-43F1-8D81-D75F50E21401}"/>
          </ac:spMkLst>
        </pc:spChg>
      </pc:sldChg>
      <pc:sldChg chg="del">
        <pc:chgData name="Abdul Hameed" userId="104389db159691c9" providerId="LiveId" clId="{A7692CB1-4882-4BB3-9AEE-1C347D3CB23C}" dt="2023-04-11T03:45:46.758" v="35" actId="2696"/>
        <pc:sldMkLst>
          <pc:docMk/>
          <pc:sldMk cId="1965464428" sldId="258"/>
        </pc:sldMkLst>
      </pc:sldChg>
      <pc:sldChg chg="modSp mod setBg">
        <pc:chgData name="Abdul Hameed" userId="104389db159691c9" providerId="LiveId" clId="{A7692CB1-4882-4BB3-9AEE-1C347D3CB23C}" dt="2023-04-17T11:43:28.133" v="1230" actId="14100"/>
        <pc:sldMkLst>
          <pc:docMk/>
          <pc:sldMk cId="1013492117" sldId="259"/>
        </pc:sldMkLst>
        <pc:spChg chg="mod">
          <ac:chgData name="Abdul Hameed" userId="104389db159691c9" providerId="LiveId" clId="{A7692CB1-4882-4BB3-9AEE-1C347D3CB23C}" dt="2023-04-17T11:43:28.133" v="1230" actId="14100"/>
          <ac:spMkLst>
            <pc:docMk/>
            <pc:sldMk cId="1013492117" sldId="259"/>
            <ac:spMk id="2" creationId="{3EF7824E-D233-E091-D05F-548C4E2871DE}"/>
          </ac:spMkLst>
        </pc:spChg>
      </pc:sldChg>
      <pc:sldChg chg="modSp mod setBg modClrScheme chgLayout">
        <pc:chgData name="Abdul Hameed" userId="104389db159691c9" providerId="LiveId" clId="{A7692CB1-4882-4BB3-9AEE-1C347D3CB23C}" dt="2023-04-17T11:44:01.927" v="1236" actId="1076"/>
        <pc:sldMkLst>
          <pc:docMk/>
          <pc:sldMk cId="1683353182" sldId="261"/>
        </pc:sldMkLst>
        <pc:spChg chg="mod ord">
          <ac:chgData name="Abdul Hameed" userId="104389db159691c9" providerId="LiveId" clId="{A7692CB1-4882-4BB3-9AEE-1C347D3CB23C}" dt="2023-04-17T11:44:01.927" v="1236" actId="1076"/>
          <ac:spMkLst>
            <pc:docMk/>
            <pc:sldMk cId="1683353182" sldId="261"/>
            <ac:spMk id="2" creationId="{11C267EE-7357-3F0D-B683-BA57DC1AF294}"/>
          </ac:spMkLst>
        </pc:spChg>
        <pc:picChg chg="mod">
          <ac:chgData name="Abdul Hameed" userId="104389db159691c9" providerId="LiveId" clId="{A7692CB1-4882-4BB3-9AEE-1C347D3CB23C}" dt="2023-04-17T11:32:38.420" v="1176"/>
          <ac:picMkLst>
            <pc:docMk/>
            <pc:sldMk cId="1683353182" sldId="261"/>
            <ac:picMk id="3" creationId="{AB2DB365-20D8-992F-9E6B-CD733915A72B}"/>
          </ac:picMkLst>
        </pc:picChg>
        <pc:picChg chg="mod">
          <ac:chgData name="Abdul Hameed" userId="104389db159691c9" providerId="LiveId" clId="{A7692CB1-4882-4BB3-9AEE-1C347D3CB23C}" dt="2023-04-17T11:32:26.633" v="1174" actId="14861"/>
          <ac:picMkLst>
            <pc:docMk/>
            <pc:sldMk cId="1683353182" sldId="261"/>
            <ac:picMk id="20" creationId="{A63FCF68-DEE2-32E1-8298-707E905776D4}"/>
          </ac:picMkLst>
        </pc:picChg>
      </pc:sldChg>
      <pc:sldChg chg="delSp modSp mod setBg modClrScheme chgLayout">
        <pc:chgData name="Abdul Hameed" userId="104389db159691c9" providerId="LiveId" clId="{A7692CB1-4882-4BB3-9AEE-1C347D3CB23C}" dt="2023-04-18T03:50:19.875" v="1581" actId="1076"/>
        <pc:sldMkLst>
          <pc:docMk/>
          <pc:sldMk cId="1463449967" sldId="263"/>
        </pc:sldMkLst>
        <pc:spChg chg="mod ord">
          <ac:chgData name="Abdul Hameed" userId="104389db159691c9" providerId="LiveId" clId="{A7692CB1-4882-4BB3-9AEE-1C347D3CB23C}" dt="2023-04-17T11:44:38.074" v="1245" actId="5793"/>
          <ac:spMkLst>
            <pc:docMk/>
            <pc:sldMk cId="1463449967" sldId="263"/>
            <ac:spMk id="2" creationId="{78EB3652-17BC-6C83-4503-A9737A917FA0}"/>
          </ac:spMkLst>
        </pc:spChg>
        <pc:spChg chg="del">
          <ac:chgData name="Abdul Hameed" userId="104389db159691c9" providerId="LiveId" clId="{A7692CB1-4882-4BB3-9AEE-1C347D3CB23C}" dt="2023-04-11T04:29:46.292" v="332" actId="700"/>
          <ac:spMkLst>
            <pc:docMk/>
            <pc:sldMk cId="1463449967" sldId="263"/>
            <ac:spMk id="4" creationId="{CD33915D-F870-4EF2-D213-B29B94F95886}"/>
          </ac:spMkLst>
        </pc:spChg>
        <pc:spChg chg="mod">
          <ac:chgData name="Abdul Hameed" userId="104389db159691c9" providerId="LiveId" clId="{A7692CB1-4882-4BB3-9AEE-1C347D3CB23C}" dt="2023-04-18T03:49:23.796" v="1579" actId="20577"/>
          <ac:spMkLst>
            <pc:docMk/>
            <pc:sldMk cId="1463449967" sldId="263"/>
            <ac:spMk id="5" creationId="{6D1FCF0D-45C4-4492-284E-01CCAE490BD9}"/>
          </ac:spMkLst>
        </pc:spChg>
        <pc:spChg chg="mod">
          <ac:chgData name="Abdul Hameed" userId="104389db159691c9" providerId="LiveId" clId="{A7692CB1-4882-4BB3-9AEE-1C347D3CB23C}" dt="2023-04-18T03:49:40.353" v="1580" actId="1076"/>
          <ac:spMkLst>
            <pc:docMk/>
            <pc:sldMk cId="1463449967" sldId="263"/>
            <ac:spMk id="7" creationId="{156E963A-59AD-55DF-8ECE-512011EDC7F0}"/>
          </ac:spMkLst>
        </pc:spChg>
        <pc:spChg chg="mod">
          <ac:chgData name="Abdul Hameed" userId="104389db159691c9" providerId="LiveId" clId="{A7692CB1-4882-4BB3-9AEE-1C347D3CB23C}" dt="2023-04-18T03:50:19.875" v="1581" actId="1076"/>
          <ac:spMkLst>
            <pc:docMk/>
            <pc:sldMk cId="1463449967" sldId="263"/>
            <ac:spMk id="8" creationId="{BD11E268-061B-F6CA-8C19-18366CAEBACE}"/>
          </ac:spMkLst>
        </pc:spChg>
        <pc:picChg chg="mod">
          <ac:chgData name="Abdul Hameed" userId="104389db159691c9" providerId="LiveId" clId="{A7692CB1-4882-4BB3-9AEE-1C347D3CB23C}" dt="2023-04-17T11:33:36.920" v="1180" actId="14861"/>
          <ac:picMkLst>
            <pc:docMk/>
            <pc:sldMk cId="1463449967" sldId="263"/>
            <ac:picMk id="2058" creationId="{F3CF5C19-DF20-1648-122E-CC3098CE1092}"/>
          </ac:picMkLst>
        </pc:picChg>
        <pc:picChg chg="mod">
          <ac:chgData name="Abdul Hameed" userId="104389db159691c9" providerId="LiveId" clId="{A7692CB1-4882-4BB3-9AEE-1C347D3CB23C}" dt="2023-04-17T11:33:43.756" v="1181" actId="14861"/>
          <ac:picMkLst>
            <pc:docMk/>
            <pc:sldMk cId="1463449967" sldId="263"/>
            <ac:picMk id="2060" creationId="{855B0367-0DC9-D7D4-D8B6-B7CAA6AA05EE}"/>
          </ac:picMkLst>
        </pc:picChg>
      </pc:sldChg>
      <pc:sldChg chg="addSp modSp mod setBg modClrScheme chgLayout">
        <pc:chgData name="Abdul Hameed" userId="104389db159691c9" providerId="LiveId" clId="{A7692CB1-4882-4BB3-9AEE-1C347D3CB23C}" dt="2023-04-18T03:54:34.986" v="1630" actId="20577"/>
        <pc:sldMkLst>
          <pc:docMk/>
          <pc:sldMk cId="3477819439" sldId="264"/>
        </pc:sldMkLst>
        <pc:spChg chg="mod ord">
          <ac:chgData name="Abdul Hameed" userId="104389db159691c9" providerId="LiveId" clId="{A7692CB1-4882-4BB3-9AEE-1C347D3CB23C}" dt="2023-04-17T11:45:00.410" v="1251" actId="1076"/>
          <ac:spMkLst>
            <pc:docMk/>
            <pc:sldMk cId="3477819439" sldId="264"/>
            <ac:spMk id="2" creationId="{C12A7196-E686-F939-7A7F-EA4891F19860}"/>
          </ac:spMkLst>
        </pc:spChg>
        <pc:spChg chg="add mod">
          <ac:chgData name="Abdul Hameed" userId="104389db159691c9" providerId="LiveId" clId="{A7692CB1-4882-4BB3-9AEE-1C347D3CB23C}" dt="2023-04-18T03:54:13.734" v="1614" actId="1076"/>
          <ac:spMkLst>
            <pc:docMk/>
            <pc:sldMk cId="3477819439" sldId="264"/>
            <ac:spMk id="4" creationId="{71CC9D4E-2BEC-90D3-0C1F-7C38AF2E8CB6}"/>
          </ac:spMkLst>
        </pc:spChg>
        <pc:spChg chg="add mod">
          <ac:chgData name="Abdul Hameed" userId="104389db159691c9" providerId="LiveId" clId="{A7692CB1-4882-4BB3-9AEE-1C347D3CB23C}" dt="2023-04-18T03:54:34.986" v="1630" actId="20577"/>
          <ac:spMkLst>
            <pc:docMk/>
            <pc:sldMk cId="3477819439" sldId="264"/>
            <ac:spMk id="5" creationId="{197E3528-5365-B3C0-FCBC-3B1F62904E25}"/>
          </ac:spMkLst>
        </pc:spChg>
        <pc:picChg chg="mod">
          <ac:chgData name="Abdul Hameed" userId="104389db159691c9" providerId="LiveId" clId="{A7692CB1-4882-4BB3-9AEE-1C347D3CB23C}" dt="2023-04-18T03:51:52.581" v="1582" actId="14861"/>
          <ac:picMkLst>
            <pc:docMk/>
            <pc:sldMk cId="3477819439" sldId="264"/>
            <ac:picMk id="7" creationId="{0D92756D-8F11-A9B7-50A5-E073B48FCFF3}"/>
          </ac:picMkLst>
        </pc:picChg>
      </pc:sldChg>
      <pc:sldChg chg="modSp mod setBg">
        <pc:chgData name="Abdul Hameed" userId="104389db159691c9" providerId="LiveId" clId="{A7692CB1-4882-4BB3-9AEE-1C347D3CB23C}" dt="2023-04-17T12:36:10.793" v="1549" actId="1076"/>
        <pc:sldMkLst>
          <pc:docMk/>
          <pc:sldMk cId="291889815" sldId="269"/>
        </pc:sldMkLst>
        <pc:spChg chg="mod">
          <ac:chgData name="Abdul Hameed" userId="104389db159691c9" providerId="LiveId" clId="{A7692CB1-4882-4BB3-9AEE-1C347D3CB23C}" dt="2023-04-17T12:36:06.172" v="1548" actId="207"/>
          <ac:spMkLst>
            <pc:docMk/>
            <pc:sldMk cId="291889815" sldId="269"/>
            <ac:spMk id="3" creationId="{B73ED736-8CDB-A82F-E81B-176B24FBAE4E}"/>
          </ac:spMkLst>
        </pc:spChg>
        <pc:graphicFrameChg chg="mod">
          <ac:chgData name="Abdul Hameed" userId="104389db159691c9" providerId="LiveId" clId="{A7692CB1-4882-4BB3-9AEE-1C347D3CB23C}" dt="2023-04-17T12:36:10.793" v="1549" actId="1076"/>
          <ac:graphicFrameMkLst>
            <pc:docMk/>
            <pc:sldMk cId="291889815" sldId="269"/>
            <ac:graphicFrameMk id="7" creationId="{00D92CDA-1939-1918-0B1E-1AD1BECFA3F9}"/>
          </ac:graphicFrameMkLst>
        </pc:graphicFrameChg>
      </pc:sldChg>
      <pc:sldChg chg="delSp modSp mod setBg">
        <pc:chgData name="Abdul Hameed" userId="104389db159691c9" providerId="LiveId" clId="{A7692CB1-4882-4BB3-9AEE-1C347D3CB23C}" dt="2023-04-18T06:16:27.999" v="1772" actId="20577"/>
        <pc:sldMkLst>
          <pc:docMk/>
          <pc:sldMk cId="2044346990" sldId="274"/>
        </pc:sldMkLst>
        <pc:spChg chg="mod">
          <ac:chgData name="Abdul Hameed" userId="104389db159691c9" providerId="LiveId" clId="{A7692CB1-4882-4BB3-9AEE-1C347D3CB23C}" dt="2023-04-17T11:48:58.811" v="1307" actId="20577"/>
          <ac:spMkLst>
            <pc:docMk/>
            <pc:sldMk cId="2044346990" sldId="274"/>
            <ac:spMk id="5" creationId="{59076443-2AD1-5F02-2C79-BB079B7E3F63}"/>
          </ac:spMkLst>
        </pc:spChg>
        <pc:spChg chg="mod">
          <ac:chgData name="Abdul Hameed" userId="104389db159691c9" providerId="LiveId" clId="{A7692CB1-4882-4BB3-9AEE-1C347D3CB23C}" dt="2023-04-18T06:16:27.999" v="1772" actId="20577"/>
          <ac:spMkLst>
            <pc:docMk/>
            <pc:sldMk cId="2044346990" sldId="274"/>
            <ac:spMk id="6" creationId="{73A97193-5123-5E29-6EF9-91B62ED0CF12}"/>
          </ac:spMkLst>
        </pc:spChg>
        <pc:spChg chg="del mod">
          <ac:chgData name="Abdul Hameed" userId="104389db159691c9" providerId="LiveId" clId="{A7692CB1-4882-4BB3-9AEE-1C347D3CB23C}" dt="2023-04-11T05:24:56.668" v="466" actId="478"/>
          <ac:spMkLst>
            <pc:docMk/>
            <pc:sldMk cId="2044346990" sldId="274"/>
            <ac:spMk id="7" creationId="{E2D03CAE-3A9B-EE44-C31C-F2718399A2C5}"/>
          </ac:spMkLst>
        </pc:spChg>
      </pc:sldChg>
      <pc:sldChg chg="delSp modSp mod setBg">
        <pc:chgData name="Abdul Hameed" userId="104389db159691c9" providerId="LiveId" clId="{A7692CB1-4882-4BB3-9AEE-1C347D3CB23C}" dt="2023-04-17T11:30:20.732" v="1160"/>
        <pc:sldMkLst>
          <pc:docMk/>
          <pc:sldMk cId="3953170667" sldId="275"/>
        </pc:sldMkLst>
        <pc:spChg chg="mod">
          <ac:chgData name="Abdul Hameed" userId="104389db159691c9" providerId="LiveId" clId="{A7692CB1-4882-4BB3-9AEE-1C347D3CB23C}" dt="2023-04-17T11:30:13.328" v="1159" actId="1076"/>
          <ac:spMkLst>
            <pc:docMk/>
            <pc:sldMk cId="3953170667" sldId="275"/>
            <ac:spMk id="2" creationId="{BE14A86A-E3FE-BD12-F1CE-284DC0F247A4}"/>
          </ac:spMkLst>
        </pc:spChg>
        <pc:picChg chg="del">
          <ac:chgData name="Abdul Hameed" userId="104389db159691c9" providerId="LiveId" clId="{A7692CB1-4882-4BB3-9AEE-1C347D3CB23C}" dt="2023-04-17T11:30:03.978" v="1158" actId="478"/>
          <ac:picMkLst>
            <pc:docMk/>
            <pc:sldMk cId="3953170667" sldId="275"/>
            <ac:picMk id="17" creationId="{BE5C1E18-074F-1C00-5EDC-A411610BF35D}"/>
          </ac:picMkLst>
        </pc:picChg>
      </pc:sldChg>
      <pc:sldChg chg="addSp delSp modSp mod setBg">
        <pc:chgData name="Abdul Hameed" userId="104389db159691c9" providerId="LiveId" clId="{A7692CB1-4882-4BB3-9AEE-1C347D3CB23C}" dt="2023-04-17T12:22:39.998" v="1524" actId="1076"/>
        <pc:sldMkLst>
          <pc:docMk/>
          <pc:sldMk cId="2623064415" sldId="276"/>
        </pc:sldMkLst>
        <pc:spChg chg="del mod">
          <ac:chgData name="Abdul Hameed" userId="104389db159691c9" providerId="LiveId" clId="{A7692CB1-4882-4BB3-9AEE-1C347D3CB23C}" dt="2023-04-11T03:55:26.069" v="49" actId="478"/>
          <ac:spMkLst>
            <pc:docMk/>
            <pc:sldMk cId="2623064415" sldId="276"/>
            <ac:spMk id="2" creationId="{FF8B7139-3946-4EC2-8CCA-75948EB79F29}"/>
          </ac:spMkLst>
        </pc:spChg>
        <pc:spChg chg="add del mod">
          <ac:chgData name="Abdul Hameed" userId="104389db159691c9" providerId="LiveId" clId="{A7692CB1-4882-4BB3-9AEE-1C347D3CB23C}" dt="2023-04-11T03:54:46.115" v="44" actId="478"/>
          <ac:spMkLst>
            <pc:docMk/>
            <pc:sldMk cId="2623064415" sldId="276"/>
            <ac:spMk id="4" creationId="{58BBCBD1-E1F1-3EEE-4CA4-3A5D691D8676}"/>
          </ac:spMkLst>
        </pc:spChg>
        <pc:spChg chg="mod">
          <ac:chgData name="Abdul Hameed" userId="104389db159691c9" providerId="LiveId" clId="{A7692CB1-4882-4BB3-9AEE-1C347D3CB23C}" dt="2023-04-17T11:56:49.924" v="1468" actId="20577"/>
          <ac:spMkLst>
            <pc:docMk/>
            <pc:sldMk cId="2623064415" sldId="276"/>
            <ac:spMk id="11" creationId="{920FB19F-A884-399F-5F59-BDFC2A1E4202}"/>
          </ac:spMkLst>
        </pc:spChg>
        <pc:spChg chg="mod">
          <ac:chgData name="Abdul Hameed" userId="104389db159691c9" providerId="LiveId" clId="{A7692CB1-4882-4BB3-9AEE-1C347D3CB23C}" dt="2023-04-17T12:22:39.998" v="1524" actId="1076"/>
          <ac:spMkLst>
            <pc:docMk/>
            <pc:sldMk cId="2623064415" sldId="276"/>
            <ac:spMk id="13" creationId="{D3C71591-FC0D-C26D-E154-194388FA507C}"/>
          </ac:spMkLst>
        </pc:spChg>
        <pc:picChg chg="add del mod">
          <ac:chgData name="Abdul Hameed" userId="104389db159691c9" providerId="LiveId" clId="{A7692CB1-4882-4BB3-9AEE-1C347D3CB23C}" dt="2023-04-17T12:22:20.671" v="1517" actId="478"/>
          <ac:picMkLst>
            <pc:docMk/>
            <pc:sldMk cId="2623064415" sldId="276"/>
            <ac:picMk id="3" creationId="{EA237152-DA41-992D-B613-87EC93440A00}"/>
          </ac:picMkLst>
        </pc:picChg>
        <pc:picChg chg="add mod">
          <ac:chgData name="Abdul Hameed" userId="104389db159691c9" providerId="LiveId" clId="{A7692CB1-4882-4BB3-9AEE-1C347D3CB23C}" dt="2023-04-17T12:22:32.196" v="1522" actId="1076"/>
          <ac:picMkLst>
            <pc:docMk/>
            <pc:sldMk cId="2623064415" sldId="276"/>
            <ac:picMk id="5" creationId="{5D6713EF-1822-798B-3FD4-92031CCD482D}"/>
          </ac:picMkLst>
        </pc:picChg>
        <pc:picChg chg="del mod">
          <ac:chgData name="Abdul Hameed" userId="104389db159691c9" providerId="LiveId" clId="{A7692CB1-4882-4BB3-9AEE-1C347D3CB23C}" dt="2023-04-11T03:54:38.602" v="42" actId="478"/>
          <ac:picMkLst>
            <pc:docMk/>
            <pc:sldMk cId="2623064415" sldId="276"/>
            <ac:picMk id="5" creationId="{66B3ED9C-6256-AED2-4AF5-30F2642C3054}"/>
          </ac:picMkLst>
        </pc:picChg>
        <pc:picChg chg="del">
          <ac:chgData name="Abdul Hameed" userId="104389db159691c9" providerId="LiveId" clId="{A7692CB1-4882-4BB3-9AEE-1C347D3CB23C}" dt="2023-04-11T03:46:11.294" v="37" actId="478"/>
          <ac:picMkLst>
            <pc:docMk/>
            <pc:sldMk cId="2623064415" sldId="276"/>
            <ac:picMk id="7" creationId="{3C55881B-6B9F-7E0F-479F-3D5206E5A7FB}"/>
          </ac:picMkLst>
        </pc:picChg>
        <pc:picChg chg="add del mod">
          <ac:chgData name="Abdul Hameed" userId="104389db159691c9" providerId="LiveId" clId="{A7692CB1-4882-4BB3-9AEE-1C347D3CB23C}" dt="2023-04-17T12:21:45.969" v="1511" actId="478"/>
          <ac:picMkLst>
            <pc:docMk/>
            <pc:sldMk cId="2623064415" sldId="276"/>
            <ac:picMk id="8" creationId="{8EBF5BFA-8C60-6DC4-55CE-CB03B8B70C0B}"/>
          </ac:picMkLst>
        </pc:picChg>
        <pc:picChg chg="del">
          <ac:chgData name="Abdul Hameed" userId="104389db159691c9" providerId="LiveId" clId="{A7692CB1-4882-4BB3-9AEE-1C347D3CB23C}" dt="2023-04-11T03:46:09.352" v="36" actId="478"/>
          <ac:picMkLst>
            <pc:docMk/>
            <pc:sldMk cId="2623064415" sldId="276"/>
            <ac:picMk id="9" creationId="{2A689B52-128C-4417-892F-1D3487CBBF9E}"/>
          </ac:picMkLst>
        </pc:picChg>
      </pc:sldChg>
      <pc:sldChg chg="addSp delSp modSp mod setBg">
        <pc:chgData name="Abdul Hameed" userId="104389db159691c9" providerId="LiveId" clId="{A7692CB1-4882-4BB3-9AEE-1C347D3CB23C}" dt="2023-04-17T12:27:47.359" v="1535" actId="14100"/>
        <pc:sldMkLst>
          <pc:docMk/>
          <pc:sldMk cId="1858907855" sldId="277"/>
        </pc:sldMkLst>
        <pc:spChg chg="mod">
          <ac:chgData name="Abdul Hameed" userId="104389db159691c9" providerId="LiveId" clId="{A7692CB1-4882-4BB3-9AEE-1C347D3CB23C}" dt="2023-04-17T11:43:46.201" v="1232" actId="5793"/>
          <ac:spMkLst>
            <pc:docMk/>
            <pc:sldMk cId="1858907855" sldId="277"/>
            <ac:spMk id="2" creationId="{D6C43AF7-1004-2F7A-D6FA-0E3EEFF12652}"/>
          </ac:spMkLst>
        </pc:spChg>
        <pc:spChg chg="add del mod">
          <ac:chgData name="Abdul Hameed" userId="104389db159691c9" providerId="LiveId" clId="{A7692CB1-4882-4BB3-9AEE-1C347D3CB23C}" dt="2023-04-17T12:25:46.688" v="1526" actId="478"/>
          <ac:spMkLst>
            <pc:docMk/>
            <pc:sldMk cId="1858907855" sldId="277"/>
            <ac:spMk id="4" creationId="{609DE88B-62A0-A979-E017-929048C5E39B}"/>
          </ac:spMkLst>
        </pc:spChg>
        <pc:spChg chg="add del mod">
          <ac:chgData name="Abdul Hameed" userId="104389db159691c9" providerId="LiveId" clId="{A7692CB1-4882-4BB3-9AEE-1C347D3CB23C}" dt="2023-04-11T03:58:57.110" v="57" actId="22"/>
          <ac:spMkLst>
            <pc:docMk/>
            <pc:sldMk cId="1858907855" sldId="277"/>
            <ac:spMk id="4" creationId="{EF5E8C31-7913-A8B2-E887-F612D3705BEC}"/>
          </ac:spMkLst>
        </pc:spChg>
        <pc:spChg chg="add del mod">
          <ac:chgData name="Abdul Hameed" userId="104389db159691c9" providerId="LiveId" clId="{A7692CB1-4882-4BB3-9AEE-1C347D3CB23C}" dt="2023-04-11T04:01:13.319" v="66" actId="22"/>
          <ac:spMkLst>
            <pc:docMk/>
            <pc:sldMk cId="1858907855" sldId="277"/>
            <ac:spMk id="13" creationId="{7997BEA9-A8FC-69B0-77A2-A6F718354754}"/>
          </ac:spMkLst>
        </pc:spChg>
        <pc:picChg chg="del">
          <ac:chgData name="Abdul Hameed" userId="104389db159691c9" providerId="LiveId" clId="{A7692CB1-4882-4BB3-9AEE-1C347D3CB23C}" dt="2023-04-11T03:58:55.861" v="56" actId="478"/>
          <ac:picMkLst>
            <pc:docMk/>
            <pc:sldMk cId="1858907855" sldId="277"/>
            <ac:picMk id="5" creationId="{C8FAEEC3-1EFA-E537-9F0C-AC211279A12E}"/>
          </ac:picMkLst>
        </pc:picChg>
        <pc:picChg chg="add mod">
          <ac:chgData name="Abdul Hameed" userId="104389db159691c9" providerId="LiveId" clId="{A7692CB1-4882-4BB3-9AEE-1C347D3CB23C}" dt="2023-04-17T12:25:54.725" v="1530" actId="1076"/>
          <ac:picMkLst>
            <pc:docMk/>
            <pc:sldMk cId="1858907855" sldId="277"/>
            <ac:picMk id="6" creationId="{FFDE0CCE-D657-4E91-D771-3057657203DC}"/>
          </ac:picMkLst>
        </pc:picChg>
        <pc:picChg chg="add del mod ord">
          <ac:chgData name="Abdul Hameed" userId="104389db159691c9" providerId="LiveId" clId="{A7692CB1-4882-4BB3-9AEE-1C347D3CB23C}" dt="2023-04-11T04:00:38.293" v="63" actId="478"/>
          <ac:picMkLst>
            <pc:docMk/>
            <pc:sldMk cId="1858907855" sldId="277"/>
            <ac:picMk id="8" creationId="{622CB8E5-3087-6FC0-5C57-E12EFE88DBC5}"/>
          </ac:picMkLst>
        </pc:picChg>
        <pc:picChg chg="mod">
          <ac:chgData name="Abdul Hameed" userId="104389db159691c9" providerId="LiveId" clId="{A7692CB1-4882-4BB3-9AEE-1C347D3CB23C}" dt="2023-04-11T04:02:33.010" v="74" actId="1076"/>
          <ac:picMkLst>
            <pc:docMk/>
            <pc:sldMk cId="1858907855" sldId="277"/>
            <ac:picMk id="9" creationId="{BA7FD7DC-A335-E54C-0285-F352DC912313}"/>
          </ac:picMkLst>
        </pc:picChg>
        <pc:picChg chg="add mod">
          <ac:chgData name="Abdul Hameed" userId="104389db159691c9" providerId="LiveId" clId="{A7692CB1-4882-4BB3-9AEE-1C347D3CB23C}" dt="2023-04-17T12:27:47.359" v="1535" actId="14100"/>
          <ac:picMkLst>
            <pc:docMk/>
            <pc:sldMk cId="1858907855" sldId="277"/>
            <ac:picMk id="10" creationId="{E19C4B3D-27EC-A6BE-4373-0E5B939E8232}"/>
          </ac:picMkLst>
        </pc:picChg>
        <pc:picChg chg="add del mod">
          <ac:chgData name="Abdul Hameed" userId="104389db159691c9" providerId="LiveId" clId="{A7692CB1-4882-4BB3-9AEE-1C347D3CB23C}" dt="2023-04-11T04:00:37.368" v="62" actId="478"/>
          <ac:picMkLst>
            <pc:docMk/>
            <pc:sldMk cId="1858907855" sldId="277"/>
            <ac:picMk id="11" creationId="{99770849-D800-337B-1740-4CEA342595FA}"/>
          </ac:picMkLst>
        </pc:picChg>
        <pc:picChg chg="add del mod">
          <ac:chgData name="Abdul Hameed" userId="104389db159691c9" providerId="LiveId" clId="{A7692CB1-4882-4BB3-9AEE-1C347D3CB23C}" dt="2023-04-17T12:27:33.023" v="1531" actId="478"/>
          <ac:picMkLst>
            <pc:docMk/>
            <pc:sldMk cId="1858907855" sldId="277"/>
            <ac:picMk id="15" creationId="{616D934E-0A48-BA36-A3DB-F464743DA211}"/>
          </ac:picMkLst>
        </pc:picChg>
        <pc:picChg chg="add del mod ord">
          <ac:chgData name="Abdul Hameed" userId="104389db159691c9" providerId="LiveId" clId="{A7692CB1-4882-4BB3-9AEE-1C347D3CB23C}" dt="2023-04-17T12:25:42.869" v="1525" actId="478"/>
          <ac:picMkLst>
            <pc:docMk/>
            <pc:sldMk cId="1858907855" sldId="277"/>
            <ac:picMk id="17" creationId="{A849EF0B-718F-1B2C-6B5E-35D92059DAB1}"/>
          </ac:picMkLst>
        </pc:picChg>
      </pc:sldChg>
      <pc:sldChg chg="setBg">
        <pc:chgData name="Abdul Hameed" userId="104389db159691c9" providerId="LiveId" clId="{A7692CB1-4882-4BB3-9AEE-1C347D3CB23C}" dt="2023-04-17T12:35:09.670" v="1544"/>
        <pc:sldMkLst>
          <pc:docMk/>
          <pc:sldMk cId="3277280330" sldId="278"/>
        </pc:sldMkLst>
      </pc:sldChg>
      <pc:sldChg chg="addSp delSp modSp mod setBg chgLayout">
        <pc:chgData name="Abdul Hameed" userId="104389db159691c9" providerId="LiveId" clId="{A7692CB1-4882-4BB3-9AEE-1C347D3CB23C}" dt="2023-04-17T12:11:13.564" v="1500" actId="14100"/>
        <pc:sldMkLst>
          <pc:docMk/>
          <pc:sldMk cId="1062565448" sldId="279"/>
        </pc:sldMkLst>
        <pc:spChg chg="del">
          <ac:chgData name="Abdul Hameed" userId="104389db159691c9" providerId="LiveId" clId="{A7692CB1-4882-4BB3-9AEE-1C347D3CB23C}" dt="2023-04-11T04:31:05.040" v="340" actId="700"/>
          <ac:spMkLst>
            <pc:docMk/>
            <pc:sldMk cId="1062565448" sldId="279"/>
            <ac:spMk id="3" creationId="{F081B956-A5D3-E8E3-7508-98AA9EB0681B}"/>
          </ac:spMkLst>
        </pc:spChg>
        <pc:spChg chg="del mod">
          <ac:chgData name="Abdul Hameed" userId="104389db159691c9" providerId="LiveId" clId="{A7692CB1-4882-4BB3-9AEE-1C347D3CB23C}" dt="2023-04-11T04:26:47.430" v="325" actId="478"/>
          <ac:spMkLst>
            <pc:docMk/>
            <pc:sldMk cId="1062565448" sldId="279"/>
            <ac:spMk id="4" creationId="{1ACF05B8-1831-9D92-828E-413C343CF3E5}"/>
          </ac:spMkLst>
        </pc:spChg>
        <pc:spChg chg="add del mod">
          <ac:chgData name="Abdul Hameed" userId="104389db159691c9" providerId="LiveId" clId="{A7692CB1-4882-4BB3-9AEE-1C347D3CB23C}" dt="2023-04-11T04:26:56.694" v="326" actId="478"/>
          <ac:spMkLst>
            <pc:docMk/>
            <pc:sldMk cId="1062565448" sldId="279"/>
            <ac:spMk id="5" creationId="{CBB4B8DC-992B-3BFB-DE18-E43568FE3B1D}"/>
          </ac:spMkLst>
        </pc:spChg>
        <pc:spChg chg="add del mod">
          <ac:chgData name="Abdul Hameed" userId="104389db159691c9" providerId="LiveId" clId="{A7692CB1-4882-4BB3-9AEE-1C347D3CB23C}" dt="2023-04-11T04:31:30.156" v="343" actId="21"/>
          <ac:spMkLst>
            <pc:docMk/>
            <pc:sldMk cId="1062565448" sldId="279"/>
            <ac:spMk id="6" creationId="{780F3076-1D07-0FFE-1787-A3C1387B277F}"/>
          </ac:spMkLst>
        </pc:spChg>
        <pc:spChg chg="add del mod ord">
          <ac:chgData name="Abdul Hameed" userId="104389db159691c9" providerId="LiveId" clId="{A7692CB1-4882-4BB3-9AEE-1C347D3CB23C}" dt="2023-04-11T04:31:22.325" v="342" actId="478"/>
          <ac:spMkLst>
            <pc:docMk/>
            <pc:sldMk cId="1062565448" sldId="279"/>
            <ac:spMk id="7" creationId="{9D91EC14-8193-4C99-198A-4418A0A9753A}"/>
          </ac:spMkLst>
        </pc:spChg>
        <pc:spChg chg="add del mod ord">
          <ac:chgData name="Abdul Hameed" userId="104389db159691c9" providerId="LiveId" clId="{A7692CB1-4882-4BB3-9AEE-1C347D3CB23C}" dt="2023-04-11T05:01:22.685" v="404" actId="22"/>
          <ac:spMkLst>
            <pc:docMk/>
            <pc:sldMk cId="1062565448" sldId="279"/>
            <ac:spMk id="9" creationId="{94EB08A1-F2B9-47FA-0364-AA6E673AA9D7}"/>
          </ac:spMkLst>
        </pc:spChg>
        <pc:spChg chg="add del mod ord">
          <ac:chgData name="Abdul Hameed" userId="104389db159691c9" providerId="LiveId" clId="{A7692CB1-4882-4BB3-9AEE-1C347D3CB23C}" dt="2023-04-11T04:31:35.023" v="344" actId="478"/>
          <ac:spMkLst>
            <pc:docMk/>
            <pc:sldMk cId="1062565448" sldId="279"/>
            <ac:spMk id="11" creationId="{BF6B80BE-1BC8-70F1-ADF3-547CD9F57C35}"/>
          </ac:spMkLst>
        </pc:spChg>
        <pc:spChg chg="add mod">
          <ac:chgData name="Abdul Hameed" userId="104389db159691c9" providerId="LiveId" clId="{A7692CB1-4882-4BB3-9AEE-1C347D3CB23C}" dt="2023-04-17T11:57:16.758" v="1480" actId="20577"/>
          <ac:spMkLst>
            <pc:docMk/>
            <pc:sldMk cId="1062565448" sldId="279"/>
            <ac:spMk id="13" creationId="{328ADD58-5F36-E51F-9413-39123BB6F76C}"/>
          </ac:spMkLst>
        </pc:spChg>
        <pc:spChg chg="mod">
          <ac:chgData name="Abdul Hameed" userId="104389db159691c9" providerId="LiveId" clId="{A7692CB1-4882-4BB3-9AEE-1C347D3CB23C}" dt="2023-04-11T05:02:56.644" v="425" actId="1076"/>
          <ac:spMkLst>
            <pc:docMk/>
            <pc:sldMk cId="1062565448" sldId="279"/>
            <ac:spMk id="14" creationId="{0881B286-6477-4180-FC84-815B442C8B67}"/>
          </ac:spMkLst>
        </pc:spChg>
        <pc:spChg chg="del">
          <ac:chgData name="Abdul Hameed" userId="104389db159691c9" providerId="LiveId" clId="{A7692CB1-4882-4BB3-9AEE-1C347D3CB23C}" dt="2023-04-11T04:26:40.850" v="323" actId="21"/>
          <ac:spMkLst>
            <pc:docMk/>
            <pc:sldMk cId="1062565448" sldId="279"/>
            <ac:spMk id="16" creationId="{F66E553B-76DE-242D-029E-F41B610189C0}"/>
          </ac:spMkLst>
        </pc:spChg>
        <pc:spChg chg="add del mod">
          <ac:chgData name="Abdul Hameed" userId="104389db159691c9" providerId="LiveId" clId="{A7692CB1-4882-4BB3-9AEE-1C347D3CB23C}" dt="2023-04-11T05:02:01.380" v="412" actId="478"/>
          <ac:spMkLst>
            <pc:docMk/>
            <pc:sldMk cId="1062565448" sldId="279"/>
            <ac:spMk id="19" creationId="{664D9A53-405C-BF66-3A4C-ADA35249D1AF}"/>
          </ac:spMkLst>
        </pc:spChg>
        <pc:spChg chg="add del mod">
          <ac:chgData name="Abdul Hameed" userId="104389db159691c9" providerId="LiveId" clId="{A7692CB1-4882-4BB3-9AEE-1C347D3CB23C}" dt="2023-04-11T05:02:10.822" v="414" actId="478"/>
          <ac:spMkLst>
            <pc:docMk/>
            <pc:sldMk cId="1062565448" sldId="279"/>
            <ac:spMk id="21" creationId="{EA755F8B-AE64-B158-8FDB-AD7FEC1BF4C5}"/>
          </ac:spMkLst>
        </pc:spChg>
        <pc:spChg chg="add del mod">
          <ac:chgData name="Abdul Hameed" userId="104389db159691c9" providerId="LiveId" clId="{A7692CB1-4882-4BB3-9AEE-1C347D3CB23C}" dt="2023-04-11T05:02:17.094" v="416" actId="478"/>
          <ac:spMkLst>
            <pc:docMk/>
            <pc:sldMk cId="1062565448" sldId="279"/>
            <ac:spMk id="23" creationId="{1158E3FF-8879-9148-0172-985D198B9011}"/>
          </ac:spMkLst>
        </pc:spChg>
        <pc:picChg chg="add mod">
          <ac:chgData name="Abdul Hameed" userId="104389db159691c9" providerId="LiveId" clId="{A7692CB1-4882-4BB3-9AEE-1C347D3CB23C}" dt="2023-04-17T12:11:13.564" v="1500" actId="14100"/>
          <ac:picMkLst>
            <pc:docMk/>
            <pc:sldMk cId="1062565448" sldId="279"/>
            <ac:picMk id="3" creationId="{436690C4-24A7-A101-7DF4-A6EE8343526A}"/>
          </ac:picMkLst>
        </pc:picChg>
        <pc:picChg chg="del">
          <ac:chgData name="Abdul Hameed" userId="104389db159691c9" providerId="LiveId" clId="{A7692CB1-4882-4BB3-9AEE-1C347D3CB23C}" dt="2023-04-11T04:59:01.608" v="402" actId="478"/>
          <ac:picMkLst>
            <pc:docMk/>
            <pc:sldMk cId="1062565448" sldId="279"/>
            <ac:picMk id="8" creationId="{24FFFDA3-C845-D1E3-A3AA-95A355774EE0}"/>
          </ac:picMkLst>
        </pc:picChg>
        <pc:picChg chg="del">
          <ac:chgData name="Abdul Hameed" userId="104389db159691c9" providerId="LiveId" clId="{A7692CB1-4882-4BB3-9AEE-1C347D3CB23C}" dt="2023-04-11T05:01:21.366" v="403" actId="478"/>
          <ac:picMkLst>
            <pc:docMk/>
            <pc:sldMk cId="1062565448" sldId="279"/>
            <ac:picMk id="10" creationId="{FD51C947-54C4-984E-6586-AECB95815264}"/>
          </ac:picMkLst>
        </pc:picChg>
        <pc:picChg chg="del">
          <ac:chgData name="Abdul Hameed" userId="104389db159691c9" providerId="LiveId" clId="{A7692CB1-4882-4BB3-9AEE-1C347D3CB23C}" dt="2023-04-11T04:59:00.557" v="401" actId="478"/>
          <ac:picMkLst>
            <pc:docMk/>
            <pc:sldMk cId="1062565448" sldId="279"/>
            <ac:picMk id="12" creationId="{CB0C843D-B4EF-B48C-0E37-E663818B06CC}"/>
          </ac:picMkLst>
        </pc:picChg>
        <pc:picChg chg="add del mod ord modCrop">
          <ac:chgData name="Abdul Hameed" userId="104389db159691c9" providerId="LiveId" clId="{A7692CB1-4882-4BB3-9AEE-1C347D3CB23C}" dt="2023-04-11T05:02:44.335" v="423" actId="14100"/>
          <ac:picMkLst>
            <pc:docMk/>
            <pc:sldMk cId="1062565448" sldId="279"/>
            <ac:picMk id="17" creationId="{ADCAEB29-C7B1-DE26-8ED2-0C4D5F5C159E}"/>
          </ac:picMkLst>
        </pc:picChg>
        <pc:picChg chg="add del mod">
          <ac:chgData name="Abdul Hameed" userId="104389db159691c9" providerId="LiveId" clId="{A7692CB1-4882-4BB3-9AEE-1C347D3CB23C}" dt="2023-04-17T12:11:07.024" v="1497" actId="478"/>
          <ac:picMkLst>
            <pc:docMk/>
            <pc:sldMk cId="1062565448" sldId="279"/>
            <ac:picMk id="25" creationId="{788F6BF2-6DAE-DF73-FA9C-BA16BC402750}"/>
          </ac:picMkLst>
        </pc:picChg>
      </pc:sldChg>
      <pc:sldChg chg="addSp delSp modSp mod setBg modClrScheme chgLayout">
        <pc:chgData name="Abdul Hameed" userId="104389db159691c9" providerId="LiveId" clId="{A7692CB1-4882-4BB3-9AEE-1C347D3CB23C}" dt="2023-04-17T12:16:37.796" v="1510" actId="14100"/>
        <pc:sldMkLst>
          <pc:docMk/>
          <pc:sldMk cId="4128992407" sldId="280"/>
        </pc:sldMkLst>
        <pc:spChg chg="del">
          <ac:chgData name="Abdul Hameed" userId="104389db159691c9" providerId="LiveId" clId="{A7692CB1-4882-4BB3-9AEE-1C347D3CB23C}" dt="2023-04-11T04:24:33.148" v="305" actId="700"/>
          <ac:spMkLst>
            <pc:docMk/>
            <pc:sldMk cId="4128992407" sldId="280"/>
            <ac:spMk id="2" creationId="{BB06A320-D645-1434-2534-E0F845C715CD}"/>
          </ac:spMkLst>
        </pc:spChg>
        <pc:spChg chg="del">
          <ac:chgData name="Abdul Hameed" userId="104389db159691c9" providerId="LiveId" clId="{A7692CB1-4882-4BB3-9AEE-1C347D3CB23C}" dt="2023-04-11T04:24:33.148" v="305" actId="700"/>
          <ac:spMkLst>
            <pc:docMk/>
            <pc:sldMk cId="4128992407" sldId="280"/>
            <ac:spMk id="4" creationId="{02D03D8E-12F5-E487-C399-463B062DA737}"/>
          </ac:spMkLst>
        </pc:spChg>
        <pc:spChg chg="del mod">
          <ac:chgData name="Abdul Hameed" userId="104389db159691c9" providerId="LiveId" clId="{A7692CB1-4882-4BB3-9AEE-1C347D3CB23C}" dt="2023-04-11T05:09:07.012" v="436" actId="478"/>
          <ac:spMkLst>
            <pc:docMk/>
            <pc:sldMk cId="4128992407" sldId="280"/>
            <ac:spMk id="8" creationId="{636F410E-E5DD-9C50-8A20-14D8336EAB46}"/>
          </ac:spMkLst>
        </pc:spChg>
        <pc:spChg chg="mod">
          <ac:chgData name="Abdul Hameed" userId="104389db159691c9" providerId="LiveId" clId="{A7692CB1-4882-4BB3-9AEE-1C347D3CB23C}" dt="2023-04-11T04:24:37.263" v="306" actId="1076"/>
          <ac:spMkLst>
            <pc:docMk/>
            <pc:sldMk cId="4128992407" sldId="280"/>
            <ac:spMk id="10" creationId="{48D4A48A-AA8A-E4A2-35B3-006DFCE871C4}"/>
          </ac:spMkLst>
        </pc:spChg>
        <pc:picChg chg="add mod">
          <ac:chgData name="Abdul Hameed" userId="104389db159691c9" providerId="LiveId" clId="{A7692CB1-4882-4BB3-9AEE-1C347D3CB23C}" dt="2023-04-17T12:15:56.454" v="1505" actId="1076"/>
          <ac:picMkLst>
            <pc:docMk/>
            <pc:sldMk cId="4128992407" sldId="280"/>
            <ac:picMk id="3" creationId="{D3EA574B-1274-E477-4B39-23A6D6FCE8E8}"/>
          </ac:picMkLst>
        </pc:picChg>
        <pc:picChg chg="add del mod">
          <ac:chgData name="Abdul Hameed" userId="104389db159691c9" providerId="LiveId" clId="{A7692CB1-4882-4BB3-9AEE-1C347D3CB23C}" dt="2023-04-17T12:15:46.169" v="1502" actId="478"/>
          <ac:picMkLst>
            <pc:docMk/>
            <pc:sldMk cId="4128992407" sldId="280"/>
            <ac:picMk id="5" creationId="{F7CBF869-6584-8E3D-4A09-2BE2AB2A9649}"/>
          </ac:picMkLst>
        </pc:picChg>
        <pc:picChg chg="del">
          <ac:chgData name="Abdul Hameed" userId="104389db159691c9" providerId="LiveId" clId="{A7692CB1-4882-4BB3-9AEE-1C347D3CB23C}" dt="2023-04-11T05:08:49.259" v="430" actId="478"/>
          <ac:picMkLst>
            <pc:docMk/>
            <pc:sldMk cId="4128992407" sldId="280"/>
            <ac:picMk id="6" creationId="{9A21335A-A973-5988-9260-F58C36CA3D07}"/>
          </ac:picMkLst>
        </pc:picChg>
        <pc:picChg chg="add mod">
          <ac:chgData name="Abdul Hameed" userId="104389db159691c9" providerId="LiveId" clId="{A7692CB1-4882-4BB3-9AEE-1C347D3CB23C}" dt="2023-04-17T12:16:37.796" v="1510" actId="14100"/>
          <ac:picMkLst>
            <pc:docMk/>
            <pc:sldMk cId="4128992407" sldId="280"/>
            <ac:picMk id="6" creationId="{DC94A024-ACCD-BE5B-0278-71B0BF535D70}"/>
          </ac:picMkLst>
        </pc:picChg>
        <pc:picChg chg="add del mod">
          <ac:chgData name="Abdul Hameed" userId="104389db159691c9" providerId="LiveId" clId="{A7692CB1-4882-4BB3-9AEE-1C347D3CB23C}" dt="2023-04-17T12:15:45.362" v="1501" actId="478"/>
          <ac:picMkLst>
            <pc:docMk/>
            <pc:sldMk cId="4128992407" sldId="280"/>
            <ac:picMk id="9" creationId="{25185A5E-A719-9F3F-15B8-1C6A7547D07C}"/>
          </ac:picMkLst>
        </pc:picChg>
      </pc:sldChg>
      <pc:sldChg chg="del ord">
        <pc:chgData name="Abdul Hameed" userId="104389db159691c9" providerId="LiveId" clId="{A7692CB1-4882-4BB3-9AEE-1C347D3CB23C}" dt="2023-04-11T04:13:25.439" v="172" actId="47"/>
        <pc:sldMkLst>
          <pc:docMk/>
          <pc:sldMk cId="2855987943" sldId="282"/>
        </pc:sldMkLst>
      </pc:sldChg>
      <pc:sldChg chg="addSp delSp modSp mod setBg">
        <pc:chgData name="Abdul Hameed" userId="104389db159691c9" providerId="LiveId" clId="{A7692CB1-4882-4BB3-9AEE-1C347D3CB23C}" dt="2023-04-17T11:46:53.232" v="1273" actId="1076"/>
        <pc:sldMkLst>
          <pc:docMk/>
          <pc:sldMk cId="678615558" sldId="283"/>
        </pc:sldMkLst>
        <pc:spChg chg="mod">
          <ac:chgData name="Abdul Hameed" userId="104389db159691c9" providerId="LiveId" clId="{A7692CB1-4882-4BB3-9AEE-1C347D3CB23C}" dt="2023-04-17T11:46:53.232" v="1273" actId="1076"/>
          <ac:spMkLst>
            <pc:docMk/>
            <pc:sldMk cId="678615558" sldId="283"/>
            <ac:spMk id="2" creationId="{78EB3652-17BC-6C83-4503-A9737A917FA0}"/>
          </ac:spMkLst>
        </pc:spChg>
        <pc:spChg chg="del mod">
          <ac:chgData name="Abdul Hameed" userId="104389db159691c9" providerId="LiveId" clId="{A7692CB1-4882-4BB3-9AEE-1C347D3CB23C}" dt="2023-04-11T04:24:59.153" v="309" actId="478"/>
          <ac:spMkLst>
            <pc:docMk/>
            <pc:sldMk cId="678615558" sldId="283"/>
            <ac:spMk id="4" creationId="{CD33915D-F870-4EF2-D213-B29B94F95886}"/>
          </ac:spMkLst>
        </pc:spChg>
        <pc:spChg chg="mod">
          <ac:chgData name="Abdul Hameed" userId="104389db159691c9" providerId="LiveId" clId="{A7692CB1-4882-4BB3-9AEE-1C347D3CB23C}" dt="2023-04-11T04:25:15.879" v="312" actId="14100"/>
          <ac:spMkLst>
            <pc:docMk/>
            <pc:sldMk cId="678615558" sldId="283"/>
            <ac:spMk id="5" creationId="{6D1FCF0D-45C4-4492-284E-01CCAE490BD9}"/>
          </ac:spMkLst>
        </pc:spChg>
        <pc:spChg chg="add del mod">
          <ac:chgData name="Abdul Hameed" userId="104389db159691c9" providerId="LiveId" clId="{A7692CB1-4882-4BB3-9AEE-1C347D3CB23C}" dt="2023-04-11T04:25:03.390" v="310" actId="478"/>
          <ac:spMkLst>
            <pc:docMk/>
            <pc:sldMk cId="678615558" sldId="283"/>
            <ac:spMk id="7" creationId="{F1CEF5D6-3967-4908-51D3-264913F1EC27}"/>
          </ac:spMkLst>
        </pc:spChg>
        <pc:spChg chg="mod">
          <ac:chgData name="Abdul Hameed" userId="104389db159691c9" providerId="LiveId" clId="{A7692CB1-4882-4BB3-9AEE-1C347D3CB23C}" dt="2023-04-11T04:10:27.143" v="132" actId="1076"/>
          <ac:spMkLst>
            <pc:docMk/>
            <pc:sldMk cId="678615558" sldId="283"/>
            <ac:spMk id="14" creationId="{6A8C24EA-2AD3-8D18-0247-1614EC96A297}"/>
          </ac:spMkLst>
        </pc:spChg>
        <pc:picChg chg="mod">
          <ac:chgData name="Abdul Hameed" userId="104389db159691c9" providerId="LiveId" clId="{A7692CB1-4882-4BB3-9AEE-1C347D3CB23C}" dt="2023-04-11T04:25:27.128" v="313" actId="1076"/>
          <ac:picMkLst>
            <pc:docMk/>
            <pc:sldMk cId="678615558" sldId="283"/>
            <ac:picMk id="6" creationId="{65FF40C8-8571-18E5-2A41-31FF6FD998B2}"/>
          </ac:picMkLst>
        </pc:picChg>
      </pc:sldChg>
      <pc:sldChg chg="addSp delSp modSp mod ord setBg modClrScheme chgLayout">
        <pc:chgData name="Abdul Hameed" userId="104389db159691c9" providerId="LiveId" clId="{A7692CB1-4882-4BB3-9AEE-1C347D3CB23C}" dt="2023-04-18T03:55:02.636" v="1633" actId="1076"/>
        <pc:sldMkLst>
          <pc:docMk/>
          <pc:sldMk cId="1244420872" sldId="284"/>
        </pc:sldMkLst>
        <pc:spChg chg="mod ord">
          <ac:chgData name="Abdul Hameed" userId="104389db159691c9" providerId="LiveId" clId="{A7692CB1-4882-4BB3-9AEE-1C347D3CB23C}" dt="2023-04-17T11:47:26.740" v="1283" actId="5793"/>
          <ac:spMkLst>
            <pc:docMk/>
            <pc:sldMk cId="1244420872" sldId="284"/>
            <ac:spMk id="2" creationId="{C12A7196-E686-F939-7A7F-EA4891F19860}"/>
          </ac:spMkLst>
        </pc:spChg>
        <pc:spChg chg="add mod">
          <ac:chgData name="Abdul Hameed" userId="104389db159691c9" providerId="LiveId" clId="{A7692CB1-4882-4BB3-9AEE-1C347D3CB23C}" dt="2023-04-18T03:54:56.056" v="1632" actId="1076"/>
          <ac:spMkLst>
            <pc:docMk/>
            <pc:sldMk cId="1244420872" sldId="284"/>
            <ac:spMk id="3" creationId="{D9F70812-7E15-A11A-325F-A97D456278E4}"/>
          </ac:spMkLst>
        </pc:spChg>
        <pc:spChg chg="add mod">
          <ac:chgData name="Abdul Hameed" userId="104389db159691c9" providerId="LiveId" clId="{A7692CB1-4882-4BB3-9AEE-1C347D3CB23C}" dt="2023-04-18T03:55:02.636" v="1633" actId="1076"/>
          <ac:spMkLst>
            <pc:docMk/>
            <pc:sldMk cId="1244420872" sldId="284"/>
            <ac:spMk id="4" creationId="{48EC1B31-4DC0-A782-B90F-D4017EAB359C}"/>
          </ac:spMkLst>
        </pc:spChg>
        <pc:spChg chg="del">
          <ac:chgData name="Abdul Hameed" userId="104389db159691c9" providerId="LiveId" clId="{A7692CB1-4882-4BB3-9AEE-1C347D3CB23C}" dt="2023-04-11T04:25:39.663" v="314" actId="700"/>
          <ac:spMkLst>
            <pc:docMk/>
            <pc:sldMk cId="1244420872" sldId="284"/>
            <ac:spMk id="4" creationId="{DC3334C8-49AF-2F4B-7B28-430E8C6C0BC4}"/>
          </ac:spMkLst>
        </pc:spChg>
        <pc:picChg chg="mod">
          <ac:chgData name="Abdul Hameed" userId="104389db159691c9" providerId="LiveId" clId="{A7692CB1-4882-4BB3-9AEE-1C347D3CB23C}" dt="2023-04-17T11:34:47.815" v="1185" actId="14861"/>
          <ac:picMkLst>
            <pc:docMk/>
            <pc:sldMk cId="1244420872" sldId="284"/>
            <ac:picMk id="5" creationId="{56C6FCC3-C7B3-4556-2E0E-8EC028F4763C}"/>
          </ac:picMkLst>
        </pc:picChg>
      </pc:sldChg>
      <pc:sldChg chg="del">
        <pc:chgData name="Abdul Hameed" userId="104389db159691c9" providerId="LiveId" clId="{A7692CB1-4882-4BB3-9AEE-1C347D3CB23C}" dt="2023-04-11T04:13:50.115" v="174" actId="47"/>
        <pc:sldMkLst>
          <pc:docMk/>
          <pc:sldMk cId="2226485644" sldId="285"/>
        </pc:sldMkLst>
      </pc:sldChg>
      <pc:sldChg chg="modSp mod ord setBg">
        <pc:chgData name="Abdul Hameed" userId="104389db159691c9" providerId="LiveId" clId="{A7692CB1-4882-4BB3-9AEE-1C347D3CB23C}" dt="2023-04-17T11:34:31.300" v="1184"/>
        <pc:sldMkLst>
          <pc:docMk/>
          <pc:sldMk cId="1779077572" sldId="286"/>
        </pc:sldMkLst>
        <pc:graphicFrameChg chg="mod">
          <ac:chgData name="Abdul Hameed" userId="104389db159691c9" providerId="LiveId" clId="{A7692CB1-4882-4BB3-9AEE-1C347D3CB23C}" dt="2023-04-11T05:11:34.767" v="456" actId="1076"/>
          <ac:graphicFrameMkLst>
            <pc:docMk/>
            <pc:sldMk cId="1779077572" sldId="286"/>
            <ac:graphicFrameMk id="5" creationId="{CAF4930B-C0C2-FF41-1602-E37F52BFD0DB}"/>
          </ac:graphicFrameMkLst>
        </pc:graphicFrameChg>
      </pc:sldChg>
      <pc:sldChg chg="modSp mod ord setBg modClrScheme chgLayout">
        <pc:chgData name="Abdul Hameed" userId="104389db159691c9" providerId="LiveId" clId="{A7692CB1-4882-4BB3-9AEE-1C347D3CB23C}" dt="2023-04-17T11:47:09.075" v="1278" actId="5793"/>
        <pc:sldMkLst>
          <pc:docMk/>
          <pc:sldMk cId="662544778" sldId="288"/>
        </pc:sldMkLst>
        <pc:spChg chg="mod">
          <ac:chgData name="Abdul Hameed" userId="104389db159691c9" providerId="LiveId" clId="{A7692CB1-4882-4BB3-9AEE-1C347D3CB23C}" dt="2023-04-17T11:47:09.075" v="1278" actId="5793"/>
          <ac:spMkLst>
            <pc:docMk/>
            <pc:sldMk cId="662544778" sldId="288"/>
            <ac:spMk id="18" creationId="{A89E89AA-71A3-42C2-EF4B-1B8AC82F4263}"/>
          </ac:spMkLst>
        </pc:spChg>
        <pc:picChg chg="mod">
          <ac:chgData name="Abdul Hameed" userId="104389db159691c9" providerId="LiveId" clId="{A7692CB1-4882-4BB3-9AEE-1C347D3CB23C}" dt="2023-04-17T11:35:42.382" v="1189" actId="207"/>
          <ac:picMkLst>
            <pc:docMk/>
            <pc:sldMk cId="662544778" sldId="288"/>
            <ac:picMk id="8" creationId="{D09CDA4C-85FF-6BDF-C3D1-F65A944FD4E2}"/>
          </ac:picMkLst>
        </pc:picChg>
        <pc:picChg chg="mod">
          <ac:chgData name="Abdul Hameed" userId="104389db159691c9" providerId="LiveId" clId="{A7692CB1-4882-4BB3-9AEE-1C347D3CB23C}" dt="2023-04-17T11:36:55.434" v="1204" actId="14861"/>
          <ac:picMkLst>
            <pc:docMk/>
            <pc:sldMk cId="662544778" sldId="288"/>
            <ac:picMk id="16" creationId="{11D91B79-7CCA-15E8-D2FB-D6B76DAAA7FA}"/>
          </ac:picMkLst>
        </pc:picChg>
      </pc:sldChg>
      <pc:sldChg chg="setBg">
        <pc:chgData name="Abdul Hameed" userId="104389db159691c9" providerId="LiveId" clId="{A7692CB1-4882-4BB3-9AEE-1C347D3CB23C}" dt="2023-04-17T11:34:31.300" v="1184"/>
        <pc:sldMkLst>
          <pc:docMk/>
          <pc:sldMk cId="3951340015" sldId="289"/>
        </pc:sldMkLst>
      </pc:sldChg>
      <pc:sldChg chg="modSp add mod setBg">
        <pc:chgData name="Abdul Hameed" userId="104389db159691c9" providerId="LiveId" clId="{A7692CB1-4882-4BB3-9AEE-1C347D3CB23C}" dt="2023-04-18T03:55:41.018" v="1634" actId="20577"/>
        <pc:sldMkLst>
          <pc:docMk/>
          <pc:sldMk cId="603563674" sldId="290"/>
        </pc:sldMkLst>
        <pc:spChg chg="mod">
          <ac:chgData name="Abdul Hameed" userId="104389db159691c9" providerId="LiveId" clId="{A7692CB1-4882-4BB3-9AEE-1C347D3CB23C}" dt="2023-04-17T11:46:03.695" v="1262" actId="122"/>
          <ac:spMkLst>
            <pc:docMk/>
            <pc:sldMk cId="603563674" sldId="290"/>
            <ac:spMk id="2" creationId="{DF7D8FCB-54EC-6548-A323-E2426DEA5DD6}"/>
          </ac:spMkLst>
        </pc:spChg>
        <pc:spChg chg="mod">
          <ac:chgData name="Abdul Hameed" userId="104389db159691c9" providerId="LiveId" clId="{A7692CB1-4882-4BB3-9AEE-1C347D3CB23C}" dt="2023-04-18T03:55:41.018" v="1634" actId="20577"/>
          <ac:spMkLst>
            <pc:docMk/>
            <pc:sldMk cId="603563674" sldId="290"/>
            <ac:spMk id="3" creationId="{8AF5B772-8B4E-C40D-2DDB-1444B0E5576B}"/>
          </ac:spMkLst>
        </pc:spChg>
        <pc:spChg chg="mod">
          <ac:chgData name="Abdul Hameed" userId="104389db159691c9" providerId="LiveId" clId="{A7692CB1-4882-4BB3-9AEE-1C347D3CB23C}" dt="2023-04-17T11:46:18.866" v="1267" actId="1076"/>
          <ac:spMkLst>
            <pc:docMk/>
            <pc:sldMk cId="603563674" sldId="290"/>
            <ac:spMk id="5" creationId="{C9387437-38E6-BC70-0707-5A2F00C48A26}"/>
          </ac:spMkLst>
        </pc:spChg>
      </pc:sldChg>
      <pc:sldChg chg="del">
        <pc:chgData name="Abdul Hameed" userId="104389db159691c9" providerId="LiveId" clId="{A7692CB1-4882-4BB3-9AEE-1C347D3CB23C}" dt="2023-04-11T04:15:07.801" v="176" actId="2696"/>
        <pc:sldMkLst>
          <pc:docMk/>
          <pc:sldMk cId="1798620866" sldId="290"/>
        </pc:sldMkLst>
      </pc:sldChg>
      <pc:sldChg chg="add del">
        <pc:chgData name="Abdul Hameed" userId="104389db159691c9" providerId="LiveId" clId="{A7692CB1-4882-4BB3-9AEE-1C347D3CB23C}" dt="2023-04-11T04:18:44.605" v="214" actId="47"/>
        <pc:sldMkLst>
          <pc:docMk/>
          <pc:sldMk cId="1216689560" sldId="291"/>
        </pc:sldMkLst>
      </pc:sldChg>
      <pc:sldChg chg="del">
        <pc:chgData name="Abdul Hameed" userId="104389db159691c9" providerId="LiveId" clId="{A7692CB1-4882-4BB3-9AEE-1C347D3CB23C}" dt="2023-04-11T04:15:07.801" v="176" actId="2696"/>
        <pc:sldMkLst>
          <pc:docMk/>
          <pc:sldMk cId="2869828729" sldId="291"/>
        </pc:sldMkLst>
      </pc:sldChg>
      <pc:sldChg chg="modSp add mod ord setBg">
        <pc:chgData name="Abdul Hameed" userId="104389db159691c9" providerId="LiveId" clId="{A7692CB1-4882-4BB3-9AEE-1C347D3CB23C}" dt="2023-04-18T06:09:57.090" v="1709" actId="20577"/>
        <pc:sldMkLst>
          <pc:docMk/>
          <pc:sldMk cId="1728702142" sldId="292"/>
        </pc:sldMkLst>
        <pc:spChg chg="mod">
          <ac:chgData name="Abdul Hameed" userId="104389db159691c9" providerId="LiveId" clId="{A7692CB1-4882-4BB3-9AEE-1C347D3CB23C}" dt="2023-04-17T11:47:41.598" v="1286" actId="122"/>
          <ac:spMkLst>
            <pc:docMk/>
            <pc:sldMk cId="1728702142" sldId="292"/>
            <ac:spMk id="2" creationId="{DF7D8FCB-54EC-6548-A323-E2426DEA5DD6}"/>
          </ac:spMkLst>
        </pc:spChg>
        <pc:spChg chg="mod">
          <ac:chgData name="Abdul Hameed" userId="104389db159691c9" providerId="LiveId" clId="{A7692CB1-4882-4BB3-9AEE-1C347D3CB23C}" dt="2023-04-18T06:09:57.090" v="1709" actId="20577"/>
          <ac:spMkLst>
            <pc:docMk/>
            <pc:sldMk cId="1728702142" sldId="292"/>
            <ac:spMk id="3" creationId="{8AF5B772-8B4E-C40D-2DDB-1444B0E5576B}"/>
          </ac:spMkLst>
        </pc:spChg>
        <pc:spChg chg="mod">
          <ac:chgData name="Abdul Hameed" userId="104389db159691c9" providerId="LiveId" clId="{A7692CB1-4882-4BB3-9AEE-1C347D3CB23C}" dt="2023-04-17T11:47:57.694" v="1291" actId="1076"/>
          <ac:spMkLst>
            <pc:docMk/>
            <pc:sldMk cId="1728702142" sldId="292"/>
            <ac:spMk id="5" creationId="{C9387437-38E6-BC70-0707-5A2F00C48A26}"/>
          </ac:spMkLst>
        </pc:spChg>
      </pc:sldChg>
      <pc:sldChg chg="del">
        <pc:chgData name="Abdul Hameed" userId="104389db159691c9" providerId="LiveId" clId="{A7692CB1-4882-4BB3-9AEE-1C347D3CB23C}" dt="2023-04-11T04:13:44.578" v="173" actId="2696"/>
        <pc:sldMkLst>
          <pc:docMk/>
          <pc:sldMk cId="2013758052" sldId="292"/>
        </pc:sldMkLst>
      </pc:sldChg>
      <pc:sldChg chg="del">
        <pc:chgData name="Abdul Hameed" userId="104389db159691c9" providerId="LiveId" clId="{A7692CB1-4882-4BB3-9AEE-1C347D3CB23C}" dt="2023-04-11T04:15:07.801" v="176" actId="2696"/>
        <pc:sldMkLst>
          <pc:docMk/>
          <pc:sldMk cId="867140259" sldId="293"/>
        </pc:sldMkLst>
      </pc:sldChg>
      <pc:sldChg chg="addSp delSp modSp add del mod ord setBg">
        <pc:chgData name="Abdul Hameed" userId="104389db159691c9" providerId="LiveId" clId="{A7692CB1-4882-4BB3-9AEE-1C347D3CB23C}" dt="2023-04-18T06:08:47.234" v="1702" actId="20577"/>
        <pc:sldMkLst>
          <pc:docMk/>
          <pc:sldMk cId="2093704231" sldId="293"/>
        </pc:sldMkLst>
        <pc:spChg chg="mod">
          <ac:chgData name="Abdul Hameed" userId="104389db159691c9" providerId="LiveId" clId="{A7692CB1-4882-4BB3-9AEE-1C347D3CB23C}" dt="2023-04-17T11:48:11.111" v="1294" actId="122"/>
          <ac:spMkLst>
            <pc:docMk/>
            <pc:sldMk cId="2093704231" sldId="293"/>
            <ac:spMk id="2" creationId="{DF7D8FCB-54EC-6548-A323-E2426DEA5DD6}"/>
          </ac:spMkLst>
        </pc:spChg>
        <pc:spChg chg="mod">
          <ac:chgData name="Abdul Hameed" userId="104389db159691c9" providerId="LiveId" clId="{A7692CB1-4882-4BB3-9AEE-1C347D3CB23C}" dt="2023-04-18T06:08:33.116" v="1692" actId="20577"/>
          <ac:spMkLst>
            <pc:docMk/>
            <pc:sldMk cId="2093704231" sldId="293"/>
            <ac:spMk id="3" creationId="{8AF5B772-8B4E-C40D-2DDB-1444B0E5576B}"/>
          </ac:spMkLst>
        </pc:spChg>
        <pc:spChg chg="add del mod">
          <ac:chgData name="Abdul Hameed" userId="104389db159691c9" providerId="LiveId" clId="{A7692CB1-4882-4BB3-9AEE-1C347D3CB23C}" dt="2023-04-18T06:08:47.234" v="1702" actId="20577"/>
          <ac:spMkLst>
            <pc:docMk/>
            <pc:sldMk cId="2093704231" sldId="293"/>
            <ac:spMk id="4" creationId="{7A95ABF6-B91E-802A-6530-DF5DCEEE8006}"/>
          </ac:spMkLst>
        </pc:spChg>
        <pc:spChg chg="mod">
          <ac:chgData name="Abdul Hameed" userId="104389db159691c9" providerId="LiveId" clId="{A7692CB1-4882-4BB3-9AEE-1C347D3CB23C}" dt="2023-04-17T11:48:24.628" v="1298" actId="122"/>
          <ac:spMkLst>
            <pc:docMk/>
            <pc:sldMk cId="2093704231" sldId="293"/>
            <ac:spMk id="5" creationId="{C9387437-38E6-BC70-0707-5A2F00C48A26}"/>
          </ac:spMkLst>
        </pc:spChg>
      </pc:sldChg>
      <pc:sldChg chg="modSp mod setBg">
        <pc:chgData name="Abdul Hameed" userId="104389db159691c9" providerId="LiveId" clId="{A7692CB1-4882-4BB3-9AEE-1C347D3CB23C}" dt="2023-04-17T11:43:03.222" v="1223" actId="1076"/>
        <pc:sldMkLst>
          <pc:docMk/>
          <pc:sldMk cId="1837661146" sldId="294"/>
        </pc:sldMkLst>
        <pc:spChg chg="mod">
          <ac:chgData name="Abdul Hameed" userId="104389db159691c9" providerId="LiveId" clId="{A7692CB1-4882-4BB3-9AEE-1C347D3CB23C}" dt="2023-04-17T11:43:03.222" v="1223" actId="1076"/>
          <ac:spMkLst>
            <pc:docMk/>
            <pc:sldMk cId="1837661146" sldId="294"/>
            <ac:spMk id="2" creationId="{7942F4BA-155B-74D6-9637-1601854887C5}"/>
          </ac:spMkLst>
        </pc:spChg>
        <pc:spChg chg="mod">
          <ac:chgData name="Abdul Hameed" userId="104389db159691c9" providerId="LiveId" clId="{A7692CB1-4882-4BB3-9AEE-1C347D3CB23C}" dt="2023-04-17T11:41:11.343" v="1211" actId="20577"/>
          <ac:spMkLst>
            <pc:docMk/>
            <pc:sldMk cId="1837661146" sldId="294"/>
            <ac:spMk id="3" creationId="{9149193C-2905-BA10-1DF7-1AE7A1CDEE93}"/>
          </ac:spMkLst>
        </pc:spChg>
      </pc:sldChg>
      <pc:sldChg chg="add del">
        <pc:chgData name="Abdul Hameed" userId="104389db159691c9" providerId="LiveId" clId="{A7692CB1-4882-4BB3-9AEE-1C347D3CB23C}" dt="2023-04-11T04:15:33.519" v="180" actId="2696"/>
        <pc:sldMkLst>
          <pc:docMk/>
          <pc:sldMk cId="356252992" sldId="295"/>
        </pc:sldMkLst>
      </pc:sldChg>
      <pc:sldChg chg="del">
        <pc:chgData name="Abdul Hameed" userId="104389db159691c9" providerId="LiveId" clId="{A7692CB1-4882-4BB3-9AEE-1C347D3CB23C}" dt="2023-04-11T04:13:05.465" v="168" actId="2696"/>
        <pc:sldMkLst>
          <pc:docMk/>
          <pc:sldMk cId="671349642" sldId="295"/>
        </pc:sldMkLst>
      </pc:sldChg>
      <pc:sldChg chg="add del">
        <pc:chgData name="Abdul Hameed" userId="104389db159691c9" providerId="LiveId" clId="{A7692CB1-4882-4BB3-9AEE-1C347D3CB23C}" dt="2023-04-11T04:15:23.412" v="178" actId="2696"/>
        <pc:sldMkLst>
          <pc:docMk/>
          <pc:sldMk cId="1137652531" sldId="295"/>
        </pc:sldMkLst>
      </pc:sldChg>
      <pc:sldChg chg="modSp add mod ord setBg">
        <pc:chgData name="Abdul Hameed" userId="104389db159691c9" providerId="LiveId" clId="{A7692CB1-4882-4BB3-9AEE-1C347D3CB23C}" dt="2023-04-18T06:09:10.652" v="1703"/>
        <pc:sldMkLst>
          <pc:docMk/>
          <pc:sldMk cId="4223944480" sldId="295"/>
        </pc:sldMkLst>
        <pc:spChg chg="mod">
          <ac:chgData name="Abdul Hameed" userId="104389db159691c9" providerId="LiveId" clId="{A7692CB1-4882-4BB3-9AEE-1C347D3CB23C}" dt="2023-04-17T11:45:35.576" v="1259" actId="113"/>
          <ac:spMkLst>
            <pc:docMk/>
            <pc:sldMk cId="4223944480" sldId="295"/>
            <ac:spMk id="2" creationId="{DF7D8FCB-54EC-6548-A323-E2426DEA5DD6}"/>
          </ac:spMkLst>
        </pc:spChg>
        <pc:spChg chg="mod">
          <ac:chgData name="Abdul Hameed" userId="104389db159691c9" providerId="LiveId" clId="{A7692CB1-4882-4BB3-9AEE-1C347D3CB23C}" dt="2023-04-18T06:09:10.652" v="1703"/>
          <ac:spMkLst>
            <pc:docMk/>
            <pc:sldMk cId="4223944480" sldId="295"/>
            <ac:spMk id="3" creationId="{8AF5B772-8B4E-C40D-2DDB-1444B0E5576B}"/>
          </ac:spMkLst>
        </pc:spChg>
        <pc:spChg chg="mod">
          <ac:chgData name="Abdul Hameed" userId="104389db159691c9" providerId="LiveId" clId="{A7692CB1-4882-4BB3-9AEE-1C347D3CB23C}" dt="2023-04-17T11:45:18.717" v="1256" actId="1076"/>
          <ac:spMkLst>
            <pc:docMk/>
            <pc:sldMk cId="4223944480" sldId="295"/>
            <ac:spMk id="5" creationId="{C9387437-38E6-BC70-0707-5A2F00C48A26}"/>
          </ac:spMkLst>
        </pc:spChg>
      </pc:sldChg>
      <pc:sldChg chg="addSp delSp modSp new mod setBg">
        <pc:chgData name="Abdul Hameed" userId="104389db159691c9" providerId="LiveId" clId="{A7692CB1-4882-4BB3-9AEE-1C347D3CB23C}" dt="2023-04-17T12:34:13.302" v="1541" actId="14100"/>
        <pc:sldMkLst>
          <pc:docMk/>
          <pc:sldMk cId="4083242747" sldId="296"/>
        </pc:sldMkLst>
        <pc:spChg chg="add mod">
          <ac:chgData name="Abdul Hameed" userId="104389db159691c9" providerId="LiveId" clId="{A7692CB1-4882-4BB3-9AEE-1C347D3CB23C}" dt="2023-04-17T12:31:21.495" v="1536" actId="1076"/>
          <ac:spMkLst>
            <pc:docMk/>
            <pc:sldMk cId="4083242747" sldId="296"/>
            <ac:spMk id="7" creationId="{25E10011-DC55-A590-DDB6-AE9933AD15CC}"/>
          </ac:spMkLst>
        </pc:spChg>
        <pc:picChg chg="add mod">
          <ac:chgData name="Abdul Hameed" userId="104389db159691c9" providerId="LiveId" clId="{A7692CB1-4882-4BB3-9AEE-1C347D3CB23C}" dt="2023-04-17T12:34:13.302" v="1541" actId="14100"/>
          <ac:picMkLst>
            <pc:docMk/>
            <pc:sldMk cId="4083242747" sldId="296"/>
            <ac:picMk id="3" creationId="{A740A514-BC15-3617-20FD-1E621E9E97BD}"/>
          </ac:picMkLst>
        </pc:picChg>
        <pc:picChg chg="add del">
          <ac:chgData name="Abdul Hameed" userId="104389db159691c9" providerId="LiveId" clId="{A7692CB1-4882-4BB3-9AEE-1C347D3CB23C}" dt="2023-04-11T04:43:02.687" v="351" actId="478"/>
          <ac:picMkLst>
            <pc:docMk/>
            <pc:sldMk cId="4083242747" sldId="296"/>
            <ac:picMk id="3" creationId="{BF25C476-30CD-FD9F-ECC0-B6CDA60D7E98}"/>
          </ac:picMkLst>
        </pc:picChg>
        <pc:picChg chg="add del mod">
          <ac:chgData name="Abdul Hameed" userId="104389db159691c9" providerId="LiveId" clId="{A7692CB1-4882-4BB3-9AEE-1C347D3CB23C}" dt="2023-04-17T12:34:03.557" v="1537" actId="478"/>
          <ac:picMkLst>
            <pc:docMk/>
            <pc:sldMk cId="4083242747" sldId="296"/>
            <ac:picMk id="5" creationId="{1DBBE293-0F96-D277-9F5C-469F3B8C3BED}"/>
          </ac:picMkLst>
        </pc:picChg>
      </pc:sldChg>
      <pc:sldChg chg="addSp delSp modSp new mod">
        <pc:chgData name="Abdul Hameed" userId="104389db159691c9" providerId="LiveId" clId="{A7692CB1-4882-4BB3-9AEE-1C347D3CB23C}" dt="2023-04-18T05:17:41.268" v="1635" actId="1076"/>
        <pc:sldMkLst>
          <pc:docMk/>
          <pc:sldMk cId="4060805187" sldId="297"/>
        </pc:sldMkLst>
        <pc:spChg chg="del">
          <ac:chgData name="Abdul Hameed" userId="104389db159691c9" providerId="LiveId" clId="{A7692CB1-4882-4BB3-9AEE-1C347D3CB23C}" dt="2023-04-17T10:45:20.055" v="1077" actId="478"/>
          <ac:spMkLst>
            <pc:docMk/>
            <pc:sldMk cId="4060805187" sldId="297"/>
            <ac:spMk id="2" creationId="{796C501D-4D54-AB47-CB3D-B5254469C2D8}"/>
          </ac:spMkLst>
        </pc:spChg>
        <pc:spChg chg="del">
          <ac:chgData name="Abdul Hameed" userId="104389db159691c9" providerId="LiveId" clId="{A7692CB1-4882-4BB3-9AEE-1C347D3CB23C}" dt="2023-04-17T10:45:17.304" v="1076" actId="478"/>
          <ac:spMkLst>
            <pc:docMk/>
            <pc:sldMk cId="4060805187" sldId="297"/>
            <ac:spMk id="3" creationId="{D81A4C96-4A98-D612-3145-F8AC67B8E907}"/>
          </ac:spMkLst>
        </pc:spChg>
        <pc:spChg chg="add del mod">
          <ac:chgData name="Abdul Hameed" userId="104389db159691c9" providerId="LiveId" clId="{A7692CB1-4882-4BB3-9AEE-1C347D3CB23C}" dt="2023-04-17T10:49:52.531" v="1135" actId="21"/>
          <ac:spMkLst>
            <pc:docMk/>
            <pc:sldMk cId="4060805187" sldId="297"/>
            <ac:spMk id="7" creationId="{165E5977-817F-EE6B-3FEB-021ACA467324}"/>
          </ac:spMkLst>
        </pc:spChg>
        <pc:spChg chg="add mod">
          <ac:chgData name="Abdul Hameed" userId="104389db159691c9" providerId="LiveId" clId="{A7692CB1-4882-4BB3-9AEE-1C347D3CB23C}" dt="2023-04-17T10:49:40.152" v="1133" actId="14861"/>
          <ac:spMkLst>
            <pc:docMk/>
            <pc:sldMk cId="4060805187" sldId="297"/>
            <ac:spMk id="8" creationId="{7F7FF23F-E9CF-B8D7-8327-094C3A0EDF07}"/>
          </ac:spMkLst>
        </pc:spChg>
        <pc:spChg chg="add mod">
          <ac:chgData name="Abdul Hameed" userId="104389db159691c9" providerId="LiveId" clId="{A7692CB1-4882-4BB3-9AEE-1C347D3CB23C}" dt="2023-04-17T10:51:19.584" v="1145" actId="207"/>
          <ac:spMkLst>
            <pc:docMk/>
            <pc:sldMk cId="4060805187" sldId="297"/>
            <ac:spMk id="9" creationId="{84D33456-11E6-0695-91E3-51F00FA1650B}"/>
          </ac:spMkLst>
        </pc:spChg>
        <pc:spChg chg="add mod">
          <ac:chgData name="Abdul Hameed" userId="104389db159691c9" providerId="LiveId" clId="{A7692CB1-4882-4BB3-9AEE-1C347D3CB23C}" dt="2023-04-18T05:17:41.268" v="1635" actId="1076"/>
          <ac:spMkLst>
            <pc:docMk/>
            <pc:sldMk cId="4060805187" sldId="297"/>
            <ac:spMk id="11" creationId="{2B4DC2D2-DBCE-467C-1CAB-CC2481267BAA}"/>
          </ac:spMkLst>
        </pc:spChg>
        <pc:picChg chg="add mod">
          <ac:chgData name="Abdul Hameed" userId="104389db159691c9" providerId="LiveId" clId="{A7692CB1-4882-4BB3-9AEE-1C347D3CB23C}" dt="2023-04-17T10:51:31.647" v="1149" actId="1076"/>
          <ac:picMkLst>
            <pc:docMk/>
            <pc:sldMk cId="4060805187" sldId="297"/>
            <ac:picMk id="5" creationId="{AF9A2557-F306-D1B7-0501-DBB32ECE81EE}"/>
          </ac:picMkLst>
        </pc:picChg>
      </pc:sldChg>
      <pc:sldChg chg="addSp delSp modSp add mod ord">
        <pc:chgData name="Abdul Hameed" userId="104389db159691c9" providerId="LiveId" clId="{A7692CB1-4882-4BB3-9AEE-1C347D3CB23C}" dt="2023-04-17T12:06:31.623" v="1489" actId="1076"/>
        <pc:sldMkLst>
          <pc:docMk/>
          <pc:sldMk cId="92820258" sldId="298"/>
        </pc:sldMkLst>
        <pc:spChg chg="mod">
          <ac:chgData name="Abdul Hameed" userId="104389db159691c9" providerId="LiveId" clId="{A7692CB1-4882-4BB3-9AEE-1C347D3CB23C}" dt="2023-04-17T12:06:31.623" v="1489" actId="1076"/>
          <ac:spMkLst>
            <pc:docMk/>
            <pc:sldMk cId="92820258" sldId="298"/>
            <ac:spMk id="7" creationId="{25E10011-DC55-A590-DDB6-AE9933AD15CC}"/>
          </ac:spMkLst>
        </pc:spChg>
        <pc:picChg chg="add mod">
          <ac:chgData name="Abdul Hameed" userId="104389db159691c9" providerId="LiveId" clId="{A7692CB1-4882-4BB3-9AEE-1C347D3CB23C}" dt="2023-04-17T12:06:25.979" v="1488" actId="14100"/>
          <ac:picMkLst>
            <pc:docMk/>
            <pc:sldMk cId="92820258" sldId="298"/>
            <ac:picMk id="3" creationId="{2BED6BB8-D0B2-311A-9BE3-147433450CF4}"/>
          </ac:picMkLst>
        </pc:picChg>
        <pc:picChg chg="del">
          <ac:chgData name="Abdul Hameed" userId="104389db159691c9" providerId="LiveId" clId="{A7692CB1-4882-4BB3-9AEE-1C347D3CB23C}" dt="2023-04-17T12:06:12.462" v="1484" actId="478"/>
          <ac:picMkLst>
            <pc:docMk/>
            <pc:sldMk cId="92820258" sldId="298"/>
            <ac:picMk id="5" creationId="{1DBBE293-0F96-D277-9F5C-469F3B8C3BED}"/>
          </ac:picMkLst>
        </pc:picChg>
      </pc:sldChg>
      <pc:sldChg chg="new del">
        <pc:chgData name="Abdul Hameed" userId="104389db159691c9" providerId="LiveId" clId="{A7692CB1-4882-4BB3-9AEE-1C347D3CB23C}" dt="2023-04-18T03:53:25.569" v="1584" actId="2696"/>
        <pc:sldMkLst>
          <pc:docMk/>
          <pc:sldMk cId="2654512011" sldId="29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5FA60-C61F-4D79-A695-4B2D5BFA7161}" type="datetimeFigureOut">
              <a:rPr lang="en-US" smtClean="0"/>
              <a:t>4/19/2023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0CCA5-4BAD-4419-9D93-33A374D7821F}" type="slidenum">
              <a:rPr lang="en-US" smtClean="0"/>
              <a:t>‹#›</a:t>
            </a:fld>
            <a:endParaRPr lang="en-US"/>
          </a:p>
        </p:txBody>
      </p:sp>
    </p:spTree>
    <p:extLst>
      <p:ext uri="{BB962C8B-B14F-4D97-AF65-F5344CB8AC3E}">
        <p14:creationId xmlns:p14="http://schemas.microsoft.com/office/powerpoint/2010/main" val="37813567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1830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1091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855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68226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9646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519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0677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98724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8095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89442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4/19/2023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026023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63764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4/19/2023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111851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microsoft.com/office/2011/relationships/webextension" Target="../webextensions/webextension1.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microsoft.com/office/2011/relationships/webextension" Target="../webextensions/webextension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9A2557-F306-D1B7-0501-DBB32ECE81EE}"/>
              </a:ext>
            </a:extLst>
          </p:cNvPr>
          <p:cNvPicPr>
            <a:picLocks noChangeAspect="1"/>
          </p:cNvPicPr>
          <p:nvPr/>
        </p:nvPicPr>
        <p:blipFill>
          <a:blip r:embed="rId2"/>
          <a:stretch>
            <a:fillRect/>
          </a:stretch>
        </p:blipFill>
        <p:spPr>
          <a:xfrm>
            <a:off x="0" y="-1"/>
            <a:ext cx="12216139" cy="7134225"/>
          </a:xfrm>
          <a:prstGeom prst="rect">
            <a:avLst/>
          </a:prstGeom>
        </p:spPr>
      </p:pic>
      <p:sp>
        <p:nvSpPr>
          <p:cNvPr id="8" name="Rectangle 7">
            <a:extLst>
              <a:ext uri="{FF2B5EF4-FFF2-40B4-BE49-F238E27FC236}">
                <a16:creationId xmlns:a16="http://schemas.microsoft.com/office/drawing/2014/main" id="{7F7FF23F-E9CF-B8D7-8327-094C3A0EDF07}"/>
              </a:ext>
            </a:extLst>
          </p:cNvPr>
          <p:cNvSpPr/>
          <p:nvPr/>
        </p:nvSpPr>
        <p:spPr>
          <a:xfrm>
            <a:off x="295275" y="238125"/>
            <a:ext cx="3495675" cy="819150"/>
          </a:xfrm>
          <a:prstGeom prst="rect">
            <a:avLst/>
          </a:prstGeom>
          <a:solidFill>
            <a:srgbClr val="CEF5FE"/>
          </a:solidFill>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4D33456-11E6-0695-91E3-51F00FA1650B}"/>
              </a:ext>
            </a:extLst>
          </p:cNvPr>
          <p:cNvSpPr txBox="1"/>
          <p:nvPr/>
        </p:nvSpPr>
        <p:spPr>
          <a:xfrm>
            <a:off x="295275" y="272444"/>
            <a:ext cx="6110286" cy="1938992"/>
          </a:xfrm>
          <a:prstGeom prst="rect">
            <a:avLst/>
          </a:prstGeom>
          <a:noFill/>
        </p:spPr>
        <p:txBody>
          <a:bodyPr wrap="square">
            <a:spAutoFit/>
          </a:bodyPr>
          <a:lstStyle/>
          <a:p>
            <a:r>
              <a:rPr lang="en-IN" sz="6000" b="1" dirty="0">
                <a:solidFill>
                  <a:srgbClr val="0070C0"/>
                </a:solidFill>
              </a:rPr>
              <a:t>Amazon Products Review Analysis</a:t>
            </a:r>
            <a:endParaRPr lang="en-IN" sz="6000" dirty="0">
              <a:solidFill>
                <a:srgbClr val="0070C0"/>
              </a:solidFill>
            </a:endParaRPr>
          </a:p>
        </p:txBody>
      </p:sp>
      <p:sp>
        <p:nvSpPr>
          <p:cNvPr id="11" name="TextBox 10">
            <a:extLst>
              <a:ext uri="{FF2B5EF4-FFF2-40B4-BE49-F238E27FC236}">
                <a16:creationId xmlns:a16="http://schemas.microsoft.com/office/drawing/2014/main" id="{2B4DC2D2-DBCE-467C-1CAB-CC2481267BAA}"/>
              </a:ext>
            </a:extLst>
          </p:cNvPr>
          <p:cNvSpPr txBox="1"/>
          <p:nvPr/>
        </p:nvSpPr>
        <p:spPr>
          <a:xfrm>
            <a:off x="1119673" y="2551837"/>
            <a:ext cx="3685592" cy="1754326"/>
          </a:xfrm>
          <a:prstGeom prst="rect">
            <a:avLst/>
          </a:prstGeom>
          <a:noFill/>
        </p:spPr>
        <p:txBody>
          <a:bodyPr wrap="square">
            <a:spAutoFit/>
          </a:bodyPr>
          <a:lstStyle/>
          <a:p>
            <a:r>
              <a:rPr lang="en-US" dirty="0"/>
              <a:t>PRESENTED BY-	</a:t>
            </a:r>
          </a:p>
          <a:p>
            <a:pPr algn="ctr"/>
            <a:r>
              <a:rPr lang="en-US" dirty="0"/>
              <a:t>						</a:t>
            </a:r>
            <a:br>
              <a:rPr lang="en-US" dirty="0"/>
            </a:br>
            <a:r>
              <a:rPr lang="en-US" dirty="0"/>
              <a:t>      ABDUL HAMEED     </a:t>
            </a:r>
            <a:br>
              <a:rPr lang="en-US" dirty="0"/>
            </a:br>
            <a:r>
              <a:rPr lang="en-US" dirty="0"/>
              <a:t>            CHANDRA PRAKASH</a:t>
            </a:r>
            <a:br>
              <a:rPr lang="en-US" dirty="0"/>
            </a:br>
            <a:r>
              <a:rPr lang="en-US" dirty="0"/>
              <a:t>               KODAVALI SUDHAKAR</a:t>
            </a:r>
            <a:br>
              <a:rPr lang="en-US" dirty="0"/>
            </a:br>
            <a:r>
              <a:rPr lang="en-US" dirty="0"/>
              <a:t>        PRAVEEN KUMAR</a:t>
            </a:r>
            <a:endParaRPr lang="en-IN" dirty="0"/>
          </a:p>
        </p:txBody>
      </p:sp>
    </p:spTree>
    <p:extLst>
      <p:ext uri="{BB962C8B-B14F-4D97-AF65-F5344CB8AC3E}">
        <p14:creationId xmlns:p14="http://schemas.microsoft.com/office/powerpoint/2010/main" val="4060805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3652-17BC-6C83-4503-A9737A917FA0}"/>
              </a:ext>
            </a:extLst>
          </p:cNvPr>
          <p:cNvSpPr>
            <a:spLocks noGrp="1"/>
          </p:cNvSpPr>
          <p:nvPr>
            <p:ph type="title" idx="4294967295"/>
          </p:nvPr>
        </p:nvSpPr>
        <p:spPr>
          <a:xfrm>
            <a:off x="376408" y="238827"/>
            <a:ext cx="11068050" cy="566737"/>
          </a:xfrm>
        </p:spPr>
        <p:txBody>
          <a:bodyPr>
            <a:normAutofit/>
          </a:bodyPr>
          <a:lstStyle/>
          <a:p>
            <a:pPr algn="ctr">
              <a:buClr>
                <a:schemeClr val="tx1"/>
              </a:buClr>
            </a:pPr>
            <a:r>
              <a:rPr lang="en-IN" sz="2400" b="1" u="sng" dirty="0">
                <a:solidFill>
                  <a:schemeClr val="tx1"/>
                </a:solidFill>
                <a:latin typeface="Tableau Bold"/>
              </a:rPr>
              <a:t>Forecast of Positive and Negative Expressions</a:t>
            </a:r>
          </a:p>
        </p:txBody>
      </p:sp>
      <p:sp>
        <p:nvSpPr>
          <p:cNvPr id="5" name="TextBox 4">
            <a:extLst>
              <a:ext uri="{FF2B5EF4-FFF2-40B4-BE49-F238E27FC236}">
                <a16:creationId xmlns:a16="http://schemas.microsoft.com/office/drawing/2014/main" id="{6D1FCF0D-45C4-4492-284E-01CCAE490BD9}"/>
              </a:ext>
            </a:extLst>
          </p:cNvPr>
          <p:cNvSpPr txBox="1"/>
          <p:nvPr/>
        </p:nvSpPr>
        <p:spPr>
          <a:xfrm>
            <a:off x="1030286" y="5016201"/>
            <a:ext cx="10131427" cy="646331"/>
          </a:xfrm>
          <a:prstGeom prst="rect">
            <a:avLst/>
          </a:prstGeom>
          <a:noFill/>
        </p:spPr>
        <p:txBody>
          <a:bodyPr wrap="square">
            <a:spAutoFit/>
          </a:bodyPr>
          <a:lstStyle/>
          <a:p>
            <a:r>
              <a:rPr lang="en-IN" b="1" dirty="0">
                <a:latin typeface="Tableau Bold"/>
              </a:rPr>
              <a:t>Conclusion:-  Above Plot is the future forecasting of the product positively and negatively with the use of a SARIMAX model .</a:t>
            </a:r>
            <a:endParaRPr lang="en-IN" dirty="0"/>
          </a:p>
        </p:txBody>
      </p:sp>
      <p:sp>
        <p:nvSpPr>
          <p:cNvPr id="3" name="TextBox 2">
            <a:extLst>
              <a:ext uri="{FF2B5EF4-FFF2-40B4-BE49-F238E27FC236}">
                <a16:creationId xmlns:a16="http://schemas.microsoft.com/office/drawing/2014/main" id="{BBC9A167-FFB2-88DB-03D2-98FCC1EBBE88}"/>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10</a:t>
            </a:r>
            <a:endParaRPr lang="en-IN" dirty="0"/>
          </a:p>
        </p:txBody>
      </p:sp>
      <p:pic>
        <p:nvPicPr>
          <p:cNvPr id="6" name="Picture 5">
            <a:extLst>
              <a:ext uri="{FF2B5EF4-FFF2-40B4-BE49-F238E27FC236}">
                <a16:creationId xmlns:a16="http://schemas.microsoft.com/office/drawing/2014/main" id="{4B2014B2-9C9D-5EE4-87DE-247989F6A3D3}"/>
              </a:ext>
            </a:extLst>
          </p:cNvPr>
          <p:cNvPicPr>
            <a:picLocks noChangeAspect="1"/>
          </p:cNvPicPr>
          <p:nvPr/>
        </p:nvPicPr>
        <p:blipFill>
          <a:blip r:embed="rId2"/>
          <a:stretch>
            <a:fillRect/>
          </a:stretch>
        </p:blipFill>
        <p:spPr>
          <a:xfrm>
            <a:off x="77037" y="984067"/>
            <a:ext cx="5906798" cy="3048211"/>
          </a:xfrm>
          <a:prstGeom prst="rect">
            <a:avLst/>
          </a:prstGeom>
        </p:spPr>
      </p:pic>
      <p:sp>
        <p:nvSpPr>
          <p:cNvPr id="10" name="TextBox 9">
            <a:extLst>
              <a:ext uri="{FF2B5EF4-FFF2-40B4-BE49-F238E27FC236}">
                <a16:creationId xmlns:a16="http://schemas.microsoft.com/office/drawing/2014/main" id="{16DA855F-6B1A-4AA6-E7DC-DED9BA3014DF}"/>
              </a:ext>
            </a:extLst>
          </p:cNvPr>
          <p:cNvSpPr txBox="1"/>
          <p:nvPr/>
        </p:nvSpPr>
        <p:spPr>
          <a:xfrm>
            <a:off x="2918149" y="1359030"/>
            <a:ext cx="972716" cy="369332"/>
          </a:xfrm>
          <a:prstGeom prst="rect">
            <a:avLst/>
          </a:prstGeom>
          <a:noFill/>
        </p:spPr>
        <p:txBody>
          <a:bodyPr wrap="square">
            <a:spAutoFit/>
          </a:bodyPr>
          <a:lstStyle/>
          <a:p>
            <a:r>
              <a:rPr lang="en-IN" b="1" u="sng" dirty="0">
                <a:latin typeface="Tableau Bold"/>
              </a:rPr>
              <a:t>Positive </a:t>
            </a:r>
            <a:endParaRPr lang="en-IN" dirty="0"/>
          </a:p>
        </p:txBody>
      </p:sp>
      <p:pic>
        <p:nvPicPr>
          <p:cNvPr id="12" name="Picture 11">
            <a:extLst>
              <a:ext uri="{FF2B5EF4-FFF2-40B4-BE49-F238E27FC236}">
                <a16:creationId xmlns:a16="http://schemas.microsoft.com/office/drawing/2014/main" id="{38C216E7-D46E-29D2-B6DE-8D3D5CA95A74}"/>
              </a:ext>
            </a:extLst>
          </p:cNvPr>
          <p:cNvPicPr>
            <a:picLocks noChangeAspect="1"/>
          </p:cNvPicPr>
          <p:nvPr/>
        </p:nvPicPr>
        <p:blipFill>
          <a:blip r:embed="rId3"/>
          <a:stretch>
            <a:fillRect/>
          </a:stretch>
        </p:blipFill>
        <p:spPr>
          <a:xfrm>
            <a:off x="6095999" y="984067"/>
            <a:ext cx="6018964" cy="3077658"/>
          </a:xfrm>
          <a:prstGeom prst="rect">
            <a:avLst/>
          </a:prstGeom>
        </p:spPr>
      </p:pic>
      <p:sp>
        <p:nvSpPr>
          <p:cNvPr id="14" name="TextBox 13">
            <a:extLst>
              <a:ext uri="{FF2B5EF4-FFF2-40B4-BE49-F238E27FC236}">
                <a16:creationId xmlns:a16="http://schemas.microsoft.com/office/drawing/2014/main" id="{E4998B63-58DF-6C58-D026-24FD4E00886F}"/>
              </a:ext>
            </a:extLst>
          </p:cNvPr>
          <p:cNvSpPr txBox="1"/>
          <p:nvPr/>
        </p:nvSpPr>
        <p:spPr>
          <a:xfrm>
            <a:off x="8885465" y="1195468"/>
            <a:ext cx="6097554" cy="369332"/>
          </a:xfrm>
          <a:prstGeom prst="rect">
            <a:avLst/>
          </a:prstGeom>
          <a:noFill/>
        </p:spPr>
        <p:txBody>
          <a:bodyPr wrap="square">
            <a:spAutoFit/>
          </a:bodyPr>
          <a:lstStyle/>
          <a:p>
            <a:r>
              <a:rPr lang="en-IN" b="1" u="sng" dirty="0">
                <a:latin typeface="Tableau Bold"/>
              </a:rPr>
              <a:t>Negative </a:t>
            </a:r>
            <a:endParaRPr lang="en-IN" dirty="0"/>
          </a:p>
        </p:txBody>
      </p:sp>
    </p:spTree>
    <p:extLst>
      <p:ext uri="{BB962C8B-B14F-4D97-AF65-F5344CB8AC3E}">
        <p14:creationId xmlns:p14="http://schemas.microsoft.com/office/powerpoint/2010/main" val="14634499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7196-E686-F939-7A7F-EA4891F19860}"/>
              </a:ext>
            </a:extLst>
          </p:cNvPr>
          <p:cNvSpPr>
            <a:spLocks noGrp="1"/>
          </p:cNvSpPr>
          <p:nvPr>
            <p:ph type="title" idx="4294967295"/>
          </p:nvPr>
        </p:nvSpPr>
        <p:spPr>
          <a:xfrm>
            <a:off x="1030287" y="206110"/>
            <a:ext cx="10131425" cy="566738"/>
          </a:xfrm>
        </p:spPr>
        <p:txBody>
          <a:bodyPr>
            <a:normAutofit/>
          </a:bodyPr>
          <a:lstStyle/>
          <a:p>
            <a:pPr algn="ctr"/>
            <a:r>
              <a:rPr lang="en-US" sz="2400" b="1" u="sng" dirty="0">
                <a:latin typeface="Tableau Bold"/>
              </a:rPr>
              <a:t>Clustering customers using Machine learning</a:t>
            </a:r>
            <a:endParaRPr lang="en-IN" sz="2400" b="1" u="sng" dirty="0">
              <a:latin typeface="Tableau Bold"/>
            </a:endParaRPr>
          </a:p>
        </p:txBody>
      </p:sp>
      <p:sp>
        <p:nvSpPr>
          <p:cNvPr id="9" name="TextBox 8">
            <a:extLst>
              <a:ext uri="{FF2B5EF4-FFF2-40B4-BE49-F238E27FC236}">
                <a16:creationId xmlns:a16="http://schemas.microsoft.com/office/drawing/2014/main" id="{1DD40A01-590C-DC72-C1C3-E4520343E0BB}"/>
              </a:ext>
            </a:extLst>
          </p:cNvPr>
          <p:cNvSpPr txBox="1"/>
          <p:nvPr/>
        </p:nvSpPr>
        <p:spPr>
          <a:xfrm>
            <a:off x="520263" y="4607824"/>
            <a:ext cx="11461530" cy="1477328"/>
          </a:xfrm>
          <a:prstGeom prst="rect">
            <a:avLst/>
          </a:prstGeom>
          <a:noFill/>
        </p:spPr>
        <p:txBody>
          <a:bodyPr wrap="square">
            <a:spAutoFit/>
          </a:bodyPr>
          <a:lstStyle/>
          <a:p>
            <a:r>
              <a:rPr lang="en-US" b="1" dirty="0">
                <a:latin typeface="Tableau Bold"/>
              </a:rPr>
              <a:t>In conclusion, our K-means clustering analysis of Amazon goods based on their rating and rank identifies five unique groups.</a:t>
            </a:r>
          </a:p>
          <a:p>
            <a:r>
              <a:rPr lang="en-US" b="1" dirty="0">
                <a:latin typeface="Tableau Bold"/>
              </a:rPr>
              <a:t>These clusters can help guide ranking and product strategy decisions in order to better satisfy the demands and preferences of customers.</a:t>
            </a:r>
          </a:p>
          <a:p>
            <a:r>
              <a:rPr lang="en-US" b="1" dirty="0">
                <a:latin typeface="Tableau Bold"/>
              </a:rPr>
              <a:t>According to rank, clusters 1 and 2 are negative, cluster 3 is neutral, and clusters 4 and 5 are positive.</a:t>
            </a:r>
            <a:r>
              <a:rPr lang="en-IN" b="1" dirty="0">
                <a:latin typeface="Tableau Bold"/>
              </a:rPr>
              <a:t> </a:t>
            </a:r>
          </a:p>
        </p:txBody>
      </p:sp>
      <p:sp>
        <p:nvSpPr>
          <p:cNvPr id="3" name="TextBox 2">
            <a:extLst>
              <a:ext uri="{FF2B5EF4-FFF2-40B4-BE49-F238E27FC236}">
                <a16:creationId xmlns:a16="http://schemas.microsoft.com/office/drawing/2014/main" id="{1EA4D117-7189-5068-1A3F-6445B5A06222}"/>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11</a:t>
            </a:r>
            <a:endParaRPr lang="en-IN" dirty="0"/>
          </a:p>
        </p:txBody>
      </p:sp>
      <p:pic>
        <p:nvPicPr>
          <p:cNvPr id="18" name="Picture 17">
            <a:extLst>
              <a:ext uri="{FF2B5EF4-FFF2-40B4-BE49-F238E27FC236}">
                <a16:creationId xmlns:a16="http://schemas.microsoft.com/office/drawing/2014/main" id="{A5C64826-2386-EB92-0FB2-BDC65253A2EB}"/>
              </a:ext>
            </a:extLst>
          </p:cNvPr>
          <p:cNvPicPr>
            <a:picLocks noChangeAspect="1"/>
          </p:cNvPicPr>
          <p:nvPr/>
        </p:nvPicPr>
        <p:blipFill>
          <a:blip r:embed="rId2"/>
          <a:stretch>
            <a:fillRect/>
          </a:stretch>
        </p:blipFill>
        <p:spPr>
          <a:xfrm>
            <a:off x="3300411" y="772849"/>
            <a:ext cx="5005389" cy="3862762"/>
          </a:xfrm>
          <a:prstGeom prst="rect">
            <a:avLst/>
          </a:prstGeom>
        </p:spPr>
      </p:pic>
    </p:spTree>
    <p:extLst>
      <p:ext uri="{BB962C8B-B14F-4D97-AF65-F5344CB8AC3E}">
        <p14:creationId xmlns:p14="http://schemas.microsoft.com/office/powerpoint/2010/main" val="3477819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8FCB-54EC-6548-A323-E2426DEA5DD6}"/>
              </a:ext>
            </a:extLst>
          </p:cNvPr>
          <p:cNvSpPr>
            <a:spLocks noGrp="1"/>
          </p:cNvSpPr>
          <p:nvPr>
            <p:ph type="title"/>
          </p:nvPr>
        </p:nvSpPr>
        <p:spPr>
          <a:xfrm>
            <a:off x="267855" y="594358"/>
            <a:ext cx="3389745" cy="2331721"/>
          </a:xfrm>
        </p:spPr>
        <p:txBody>
          <a:bodyPr/>
          <a:lstStyle/>
          <a:p>
            <a:pPr algn="ctr">
              <a:lnSpc>
                <a:spcPct val="100000"/>
              </a:lnSpc>
            </a:pPr>
            <a:r>
              <a:rPr lang="en-US" b="1" dirty="0">
                <a:latin typeface="Tableau Bold"/>
              </a:rPr>
              <a:t>MODEL EVALUATION</a:t>
            </a:r>
          </a:p>
        </p:txBody>
      </p:sp>
      <p:sp>
        <p:nvSpPr>
          <p:cNvPr id="3" name="Content Placeholder 2">
            <a:extLst>
              <a:ext uri="{FF2B5EF4-FFF2-40B4-BE49-F238E27FC236}">
                <a16:creationId xmlns:a16="http://schemas.microsoft.com/office/drawing/2014/main" id="{8AF5B772-8B4E-C40D-2DDB-1444B0E5576B}"/>
              </a:ext>
            </a:extLst>
          </p:cNvPr>
          <p:cNvSpPr>
            <a:spLocks noGrp="1"/>
          </p:cNvSpPr>
          <p:nvPr>
            <p:ph idx="1"/>
          </p:nvPr>
        </p:nvSpPr>
        <p:spPr>
          <a:xfrm>
            <a:off x="4170947" y="375492"/>
            <a:ext cx="7908758" cy="4339631"/>
          </a:xfrm>
        </p:spPr>
        <p:txBody>
          <a:bodyPr>
            <a:normAutofit/>
          </a:bodyPr>
          <a:lstStyle/>
          <a:p>
            <a:pPr marL="0" indent="0">
              <a:buClrTx/>
              <a:buNone/>
            </a:pPr>
            <a:endParaRPr lang="en-US" sz="2800" dirty="0">
              <a:latin typeface="+mj-lt"/>
            </a:endParaRPr>
          </a:p>
          <a:p>
            <a:pPr marL="989838" lvl="2" indent="-514350">
              <a:buClrTx/>
              <a:buFont typeface="+mj-lt"/>
              <a:buAutoNum type="arabicPeriod"/>
            </a:pPr>
            <a:r>
              <a:rPr lang="en-US" sz="1800" b="1" u="sng" dirty="0">
                <a:latin typeface="+mj-lt"/>
              </a:rPr>
              <a:t>Stacking (Logistic Regression) </a:t>
            </a:r>
            <a:r>
              <a:rPr lang="en-US" sz="1800" dirty="0">
                <a:latin typeface="+mj-lt"/>
              </a:rPr>
              <a:t>: </a:t>
            </a:r>
          </a:p>
          <a:p>
            <a:pPr marL="1355598" lvl="4" indent="-514350">
              <a:buClrTx/>
            </a:pPr>
            <a:r>
              <a:rPr lang="en-US" sz="1800" dirty="0">
                <a:latin typeface="+mj-lt"/>
              </a:rPr>
              <a:t>Accuracy Score :   </a:t>
            </a:r>
            <a:r>
              <a:rPr lang="en-US" sz="2000" b="1" u="sng" dirty="0">
                <a:solidFill>
                  <a:srgbClr val="008000"/>
                </a:solidFill>
                <a:latin typeface="+mj-lt"/>
              </a:rPr>
              <a:t>91.21 %</a:t>
            </a:r>
          </a:p>
          <a:p>
            <a:pPr marL="1355598" lvl="4" indent="-514350">
              <a:buClrTx/>
            </a:pPr>
            <a:r>
              <a:rPr lang="en-US" sz="1800" dirty="0">
                <a:latin typeface="+mj-lt"/>
              </a:rPr>
              <a:t>F1 Score :   </a:t>
            </a:r>
            <a:r>
              <a:rPr lang="en-US" sz="2000" b="1" u="sng" dirty="0">
                <a:solidFill>
                  <a:srgbClr val="008000"/>
                </a:solidFill>
                <a:latin typeface="+mj-lt"/>
              </a:rPr>
              <a:t>90.61%</a:t>
            </a:r>
          </a:p>
          <a:p>
            <a:pPr marL="1355598" lvl="4" indent="-514350">
              <a:buClrTx/>
            </a:pPr>
            <a:r>
              <a:rPr lang="en-US" sz="1800" dirty="0">
                <a:latin typeface="+mj-lt"/>
              </a:rPr>
              <a:t>Recall Score :   </a:t>
            </a:r>
            <a:r>
              <a:rPr lang="en-US" sz="2000" b="1" u="sng" dirty="0">
                <a:solidFill>
                  <a:srgbClr val="008000"/>
                </a:solidFill>
                <a:latin typeface="+mj-lt"/>
              </a:rPr>
              <a:t>91.21 %</a:t>
            </a:r>
          </a:p>
          <a:p>
            <a:pPr marL="1355598" lvl="4" indent="-514350">
              <a:buClrTx/>
            </a:pPr>
            <a:r>
              <a:rPr lang="en-US" sz="1800" dirty="0">
                <a:latin typeface="+mj-lt"/>
              </a:rPr>
              <a:t>Precision Score :    </a:t>
            </a:r>
            <a:r>
              <a:rPr lang="en-US" sz="2000" b="1" u="sng" dirty="0">
                <a:solidFill>
                  <a:srgbClr val="008000"/>
                </a:solidFill>
                <a:latin typeface="+mj-lt"/>
              </a:rPr>
              <a:t>91.27 %</a:t>
            </a:r>
          </a:p>
          <a:p>
            <a:pPr marL="1355598" lvl="4" indent="-514350">
              <a:buClrTx/>
            </a:pPr>
            <a:endParaRPr lang="en-US" sz="2000" b="1" u="sng" dirty="0">
              <a:solidFill>
                <a:schemeClr val="tx1"/>
              </a:solidFill>
              <a:latin typeface="+mj-lt"/>
            </a:endParaRPr>
          </a:p>
          <a:p>
            <a:pPr marL="989838" lvl="2" indent="-514350">
              <a:buClrTx/>
              <a:buFont typeface="+mj-lt"/>
              <a:buAutoNum type="arabicPeriod"/>
            </a:pPr>
            <a:r>
              <a:rPr lang="en-US" sz="1800" b="1" u="sng" dirty="0">
                <a:latin typeface="+mj-lt"/>
              </a:rPr>
              <a:t>Random forest Classifier Model </a:t>
            </a:r>
            <a:r>
              <a:rPr lang="en-US" sz="1800" dirty="0">
                <a:latin typeface="+mj-lt"/>
              </a:rPr>
              <a:t>: </a:t>
            </a:r>
          </a:p>
          <a:p>
            <a:pPr marL="1355598" lvl="4" indent="-514350">
              <a:buClrTx/>
            </a:pPr>
            <a:r>
              <a:rPr lang="en-US" sz="1800" dirty="0">
                <a:latin typeface="+mj-lt"/>
              </a:rPr>
              <a:t>Accuracy Score :   </a:t>
            </a:r>
            <a:r>
              <a:rPr lang="en-US" sz="2000" b="1" u="sng" dirty="0">
                <a:solidFill>
                  <a:srgbClr val="DA6D00"/>
                </a:solidFill>
                <a:latin typeface="+mj-lt"/>
              </a:rPr>
              <a:t>56.35 %</a:t>
            </a:r>
          </a:p>
          <a:p>
            <a:pPr marL="1355598" lvl="4" indent="-514350">
              <a:buClrTx/>
            </a:pPr>
            <a:r>
              <a:rPr lang="en-US" sz="1800" dirty="0">
                <a:latin typeface="+mj-lt"/>
              </a:rPr>
              <a:t>F1 Score :   </a:t>
            </a:r>
            <a:r>
              <a:rPr lang="en-US" sz="2000" b="1" u="sng" dirty="0">
                <a:solidFill>
                  <a:srgbClr val="DA6D00"/>
                </a:solidFill>
                <a:latin typeface="+mj-lt"/>
              </a:rPr>
              <a:t>67.74 %</a:t>
            </a:r>
          </a:p>
          <a:p>
            <a:pPr marL="1355598" lvl="4" indent="-514350">
              <a:buClrTx/>
            </a:pPr>
            <a:r>
              <a:rPr lang="en-US" sz="1800" dirty="0">
                <a:latin typeface="+mj-lt"/>
              </a:rPr>
              <a:t>Recall Score :   </a:t>
            </a:r>
            <a:r>
              <a:rPr lang="en-US" sz="2000" b="1" u="sng" dirty="0">
                <a:solidFill>
                  <a:srgbClr val="DA6D00"/>
                </a:solidFill>
                <a:latin typeface="+mj-lt"/>
              </a:rPr>
              <a:t>56.35 %</a:t>
            </a:r>
          </a:p>
          <a:p>
            <a:pPr marL="1355598" lvl="4" indent="-514350">
              <a:buClrTx/>
            </a:pPr>
            <a:r>
              <a:rPr lang="en-US" sz="1800" dirty="0">
                <a:latin typeface="+mj-lt"/>
              </a:rPr>
              <a:t>Precision Score :    </a:t>
            </a:r>
            <a:r>
              <a:rPr lang="en-US" sz="2000" b="1" u="sng" dirty="0">
                <a:solidFill>
                  <a:srgbClr val="DA6D00"/>
                </a:solidFill>
                <a:latin typeface="+mj-lt"/>
              </a:rPr>
              <a:t>64.28 %</a:t>
            </a:r>
            <a:endParaRPr lang="en-US" sz="2400" b="1" u="sng" dirty="0">
              <a:solidFill>
                <a:srgbClr val="008000"/>
              </a:solidFill>
              <a:latin typeface="+mj-lt"/>
            </a:endParaRPr>
          </a:p>
        </p:txBody>
      </p:sp>
      <p:sp>
        <p:nvSpPr>
          <p:cNvPr id="5" name="TextBox 4">
            <a:extLst>
              <a:ext uri="{FF2B5EF4-FFF2-40B4-BE49-F238E27FC236}">
                <a16:creationId xmlns:a16="http://schemas.microsoft.com/office/drawing/2014/main" id="{C9387437-38E6-BC70-0707-5A2F00C48A26}"/>
              </a:ext>
            </a:extLst>
          </p:cNvPr>
          <p:cNvSpPr txBox="1"/>
          <p:nvPr/>
        </p:nvSpPr>
        <p:spPr>
          <a:xfrm>
            <a:off x="4810124" y="144659"/>
            <a:ext cx="631657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sng" strike="noStrike" kern="1200" cap="none" spc="0" normalizeH="0" baseline="0" noProof="0" dirty="0">
                <a:ln>
                  <a:noFill/>
                </a:ln>
                <a:solidFill>
                  <a:prstClr val="black"/>
                </a:solidFill>
                <a:effectLst/>
                <a:uLnTx/>
                <a:uFillTx/>
                <a:latin typeface="Tableau Bold"/>
              </a:rPr>
              <a:t>Video Game Data</a:t>
            </a:r>
          </a:p>
        </p:txBody>
      </p:sp>
      <p:sp>
        <p:nvSpPr>
          <p:cNvPr id="4" name="TextBox 3">
            <a:extLst>
              <a:ext uri="{FF2B5EF4-FFF2-40B4-BE49-F238E27FC236}">
                <a16:creationId xmlns:a16="http://schemas.microsoft.com/office/drawing/2014/main" id="{7A95ABF6-B91E-802A-6530-DF5DCEEE8006}"/>
              </a:ext>
            </a:extLst>
          </p:cNvPr>
          <p:cNvSpPr txBox="1"/>
          <p:nvPr/>
        </p:nvSpPr>
        <p:spPr>
          <a:xfrm>
            <a:off x="4208472" y="5209584"/>
            <a:ext cx="7833708" cy="1354217"/>
          </a:xfrm>
          <a:prstGeom prst="rect">
            <a:avLst/>
          </a:prstGeom>
          <a:noFill/>
        </p:spPr>
        <p:txBody>
          <a:bodyPr wrap="square" rtlCol="0">
            <a:spAutoFit/>
          </a:bodyPr>
          <a:lstStyle/>
          <a:p>
            <a:pPr marL="285750" indent="-285750">
              <a:buFont typeface="Arial" panose="020B0604020202020204" pitchFamily="34" charset="0"/>
              <a:buChar char="•"/>
            </a:pPr>
            <a:r>
              <a:rPr lang="en-IN" sz="1600" dirty="0"/>
              <a:t>In conclusion, we compare our model to logistic regression, Naive Bayes, and random forest classifiers from that logistic regression evaluation for Amazon product ratings based on review text good results measured using accuracy, F1 score, recall, precision, and a confusion matrix.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2F76670F-3155-354B-DB91-5A94598566DE}"/>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12</a:t>
            </a:r>
            <a:endParaRPr lang="en-IN" dirty="0"/>
          </a:p>
        </p:txBody>
      </p:sp>
    </p:spTree>
    <p:extLst>
      <p:ext uri="{BB962C8B-B14F-4D97-AF65-F5344CB8AC3E}">
        <p14:creationId xmlns:p14="http://schemas.microsoft.com/office/powerpoint/2010/main" val="42239444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F026-2D6F-3189-A4F3-C688CEB98DAC}"/>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B73ED736-8CDB-A82F-E81B-176B24FBAE4E}"/>
              </a:ext>
            </a:extLst>
          </p:cNvPr>
          <p:cNvSpPr>
            <a:spLocks noGrp="1"/>
          </p:cNvSpPr>
          <p:nvPr>
            <p:ph type="pic" idx="1"/>
          </p:nvPr>
        </p:nvSpPr>
        <p:spPr>
          <a:solidFill>
            <a:srgbClr val="CEF5FE"/>
          </a:solidFill>
        </p:spPr>
      </p:sp>
      <p:sp>
        <p:nvSpPr>
          <p:cNvPr id="4" name="Text Placeholder 3">
            <a:extLst>
              <a:ext uri="{FF2B5EF4-FFF2-40B4-BE49-F238E27FC236}">
                <a16:creationId xmlns:a16="http://schemas.microsoft.com/office/drawing/2014/main" id="{3F3D7BE5-1B48-2DC2-3148-ECA7AB38AACA}"/>
              </a:ext>
            </a:extLst>
          </p:cNvPr>
          <p:cNvSpPr>
            <a:spLocks noGrp="1"/>
          </p:cNvSpPr>
          <p:nvPr>
            <p:ph type="body" sz="half" idx="2"/>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7" name="Add-in 6" title="VizSlides">
                <a:extLst>
                  <a:ext uri="{FF2B5EF4-FFF2-40B4-BE49-F238E27FC236}">
                    <a16:creationId xmlns:a16="http://schemas.microsoft.com/office/drawing/2014/main" id="{00D92CDA-1939-1918-0B1E-1AD1BECFA3F9}"/>
                  </a:ext>
                </a:extLst>
              </p:cNvPr>
              <p:cNvGraphicFramePr>
                <a:graphicFrameLocks noGrp="1"/>
              </p:cNvGraphicFramePr>
              <p:nvPr>
                <p:extLst>
                  <p:ext uri="{D42A27DB-BD31-4B8C-83A1-F6EECF244321}">
                    <p14:modId xmlns:p14="http://schemas.microsoft.com/office/powerpoint/2010/main" val="3096892322"/>
                  </p:ext>
                </p:extLst>
              </p:nvPr>
            </p:nvGraphicFramePr>
            <p:xfrm>
              <a:off x="233083" y="0"/>
              <a:ext cx="11725834" cy="6858001"/>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7" name="Add-in 6" title="VizSlides">
                <a:extLst>
                  <a:ext uri="{FF2B5EF4-FFF2-40B4-BE49-F238E27FC236}">
                    <a16:creationId xmlns:a16="http://schemas.microsoft.com/office/drawing/2014/main" id="{00D92CDA-1939-1918-0B1E-1AD1BECFA3F9}"/>
                  </a:ext>
                </a:extLst>
              </p:cNvPr>
              <p:cNvPicPr>
                <a:picLocks noGrp="1" noRot="1" noChangeAspect="1" noMove="1" noResize="1" noEditPoints="1" noAdjustHandles="1" noChangeArrowheads="1" noChangeShapeType="1"/>
              </p:cNvPicPr>
              <p:nvPr/>
            </p:nvPicPr>
            <p:blipFill>
              <a:blip r:embed="rId3"/>
              <a:stretch>
                <a:fillRect/>
              </a:stretch>
            </p:blipFill>
            <p:spPr>
              <a:xfrm>
                <a:off x="233083" y="0"/>
                <a:ext cx="11725834" cy="6858001"/>
              </a:xfrm>
              <a:prstGeom prst="rect">
                <a:avLst/>
              </a:prstGeom>
            </p:spPr>
          </p:pic>
        </mc:Fallback>
      </mc:AlternateContent>
    </p:spTree>
    <p:extLst>
      <p:ext uri="{BB962C8B-B14F-4D97-AF65-F5344CB8AC3E}">
        <p14:creationId xmlns:p14="http://schemas.microsoft.com/office/powerpoint/2010/main" val="291889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8FCB-54EC-6548-A323-E2426DEA5DD6}"/>
              </a:ext>
            </a:extLst>
          </p:cNvPr>
          <p:cNvSpPr>
            <a:spLocks noGrp="1"/>
          </p:cNvSpPr>
          <p:nvPr>
            <p:ph type="title"/>
          </p:nvPr>
        </p:nvSpPr>
        <p:spPr>
          <a:xfrm>
            <a:off x="267855" y="594358"/>
            <a:ext cx="3389745" cy="2331721"/>
          </a:xfrm>
        </p:spPr>
        <p:txBody>
          <a:bodyPr/>
          <a:lstStyle/>
          <a:p>
            <a:pPr algn="ctr">
              <a:lnSpc>
                <a:spcPct val="100000"/>
              </a:lnSpc>
            </a:pPr>
            <a:r>
              <a:rPr lang="en-US" b="1" dirty="0">
                <a:latin typeface="Tableau Bold"/>
              </a:rPr>
              <a:t>BUISNESS </a:t>
            </a:r>
            <a:br>
              <a:rPr lang="en-US" b="1" dirty="0">
                <a:latin typeface="Tableau Bold"/>
              </a:rPr>
            </a:br>
            <a:r>
              <a:rPr lang="en-US" b="1" dirty="0">
                <a:latin typeface="Tableau Bold"/>
              </a:rPr>
              <a:t>INTERPRETATION</a:t>
            </a:r>
          </a:p>
        </p:txBody>
      </p:sp>
      <p:sp>
        <p:nvSpPr>
          <p:cNvPr id="3" name="Content Placeholder 2">
            <a:extLst>
              <a:ext uri="{FF2B5EF4-FFF2-40B4-BE49-F238E27FC236}">
                <a16:creationId xmlns:a16="http://schemas.microsoft.com/office/drawing/2014/main" id="{8AF5B772-8B4E-C40D-2DDB-1444B0E5576B}"/>
              </a:ext>
            </a:extLst>
          </p:cNvPr>
          <p:cNvSpPr>
            <a:spLocks noGrp="1"/>
          </p:cNvSpPr>
          <p:nvPr>
            <p:ph idx="1"/>
          </p:nvPr>
        </p:nvSpPr>
        <p:spPr>
          <a:xfrm>
            <a:off x="4170947" y="707886"/>
            <a:ext cx="7908757" cy="6013756"/>
          </a:xfrm>
        </p:spPr>
        <p:txBody>
          <a:bodyPr>
            <a:normAutofit lnSpcReduction="10000"/>
          </a:bodyPr>
          <a:lstStyle/>
          <a:p>
            <a:pPr marL="514350" indent="-514350">
              <a:buClrTx/>
              <a:buFont typeface="+mj-lt"/>
              <a:buAutoNum type="arabicPeriod"/>
            </a:pPr>
            <a:r>
              <a:rPr lang="en-US" sz="2800" dirty="0">
                <a:latin typeface="+mj-lt"/>
              </a:rPr>
              <a:t>Brand :</a:t>
            </a:r>
          </a:p>
          <a:p>
            <a:pPr marL="818388" lvl="2" indent="-342900">
              <a:buClrTx/>
            </a:pPr>
            <a:r>
              <a:rPr lang="en-US" sz="2000" dirty="0">
                <a:latin typeface="+mj-lt"/>
              </a:rPr>
              <a:t>EA, Sony and </a:t>
            </a:r>
            <a:r>
              <a:rPr lang="en-US" sz="2000" dirty="0" err="1">
                <a:latin typeface="+mj-lt"/>
              </a:rPr>
              <a:t>Playstation</a:t>
            </a:r>
            <a:r>
              <a:rPr lang="en-US" sz="2000" dirty="0">
                <a:latin typeface="+mj-lt"/>
              </a:rPr>
              <a:t> are next most reviewed Brand.</a:t>
            </a:r>
          </a:p>
          <a:p>
            <a:pPr marL="818388" lvl="2" indent="-342900">
              <a:buClrTx/>
            </a:pPr>
            <a:r>
              <a:rPr lang="en-US" sz="2000" b="1" u="sng" dirty="0">
                <a:latin typeface="+mj-lt"/>
              </a:rPr>
              <a:t>Advertising</a:t>
            </a:r>
            <a:r>
              <a:rPr lang="en-US" sz="2000" dirty="0">
                <a:latin typeface="+mj-lt"/>
              </a:rPr>
              <a:t> </a:t>
            </a:r>
            <a:r>
              <a:rPr lang="en-US" sz="2000" b="1" dirty="0">
                <a:solidFill>
                  <a:srgbClr val="00B050"/>
                </a:solidFill>
                <a:latin typeface="+mj-lt"/>
              </a:rPr>
              <a:t>EA, Sony &amp; PS </a:t>
            </a:r>
            <a:r>
              <a:rPr lang="en-US" sz="2000" dirty="0">
                <a:latin typeface="+mj-lt"/>
              </a:rPr>
              <a:t>would increase the traffic to the amazon store.</a:t>
            </a:r>
          </a:p>
          <a:p>
            <a:pPr marL="818388" lvl="2" indent="-342900">
              <a:buClrTx/>
            </a:pPr>
            <a:endParaRPr lang="en-US" sz="2000" dirty="0">
              <a:latin typeface="+mj-lt"/>
            </a:endParaRPr>
          </a:p>
          <a:p>
            <a:pPr marL="514350" indent="-514350">
              <a:buClrTx/>
              <a:buFont typeface="+mj-lt"/>
              <a:buAutoNum type="arabicPeriod"/>
            </a:pPr>
            <a:r>
              <a:rPr lang="en-US" sz="2600" dirty="0">
                <a:latin typeface="+mj-lt"/>
              </a:rPr>
              <a:t>Customer Satisfaction :</a:t>
            </a:r>
          </a:p>
          <a:p>
            <a:pPr marL="818388" lvl="2" indent="-342900">
              <a:buClrTx/>
            </a:pPr>
            <a:r>
              <a:rPr lang="en-US" sz="2400" dirty="0">
                <a:solidFill>
                  <a:srgbClr val="C00000"/>
                </a:solidFill>
                <a:latin typeface="+mj-lt"/>
              </a:rPr>
              <a:t>Bryan19 , Matt16 </a:t>
            </a:r>
            <a:r>
              <a:rPr lang="en-US" sz="2000" dirty="0">
                <a:latin typeface="+mj-lt"/>
              </a:rPr>
              <a:t>and other Customers had the most </a:t>
            </a:r>
            <a:r>
              <a:rPr lang="en-US" sz="2000" dirty="0">
                <a:solidFill>
                  <a:srgbClr val="C00000"/>
                </a:solidFill>
                <a:latin typeface="+mj-lt"/>
              </a:rPr>
              <a:t>negative</a:t>
            </a:r>
            <a:r>
              <a:rPr lang="en-US" sz="2000" dirty="0">
                <a:latin typeface="+mj-lt"/>
              </a:rPr>
              <a:t> reviews.</a:t>
            </a:r>
          </a:p>
          <a:p>
            <a:pPr marL="818388" lvl="2" indent="-342900">
              <a:buClrTx/>
            </a:pPr>
            <a:r>
              <a:rPr lang="en-US" sz="2000" dirty="0">
                <a:latin typeface="+mj-lt"/>
              </a:rPr>
              <a:t>Providing them </a:t>
            </a:r>
            <a:r>
              <a:rPr lang="en-US" sz="2200" b="1" u="sng" dirty="0">
                <a:solidFill>
                  <a:schemeClr val="tx1"/>
                </a:solidFill>
                <a:latin typeface="+mj-lt"/>
              </a:rPr>
              <a:t>extra services </a:t>
            </a:r>
            <a:r>
              <a:rPr lang="en-US" sz="2000" dirty="0">
                <a:latin typeface="+mj-lt"/>
              </a:rPr>
              <a:t>would </a:t>
            </a:r>
            <a:r>
              <a:rPr lang="en-US" sz="2200" b="1" u="sng" dirty="0">
                <a:solidFill>
                  <a:schemeClr val="tx1"/>
                </a:solidFill>
                <a:latin typeface="+mj-lt"/>
              </a:rPr>
              <a:t>benefit</a:t>
            </a:r>
            <a:r>
              <a:rPr lang="en-US" sz="2000" dirty="0">
                <a:latin typeface="+mj-lt"/>
              </a:rPr>
              <a:t> the </a:t>
            </a:r>
            <a:r>
              <a:rPr lang="en-US" sz="2200" b="1" u="sng" dirty="0">
                <a:solidFill>
                  <a:schemeClr val="tx1"/>
                </a:solidFill>
                <a:latin typeface="+mj-lt"/>
              </a:rPr>
              <a:t>reputation</a:t>
            </a:r>
            <a:r>
              <a:rPr lang="en-US" sz="2200" b="1" dirty="0">
                <a:solidFill>
                  <a:schemeClr val="tx1"/>
                </a:solidFill>
                <a:latin typeface="+mj-lt"/>
              </a:rPr>
              <a:t> </a:t>
            </a:r>
            <a:r>
              <a:rPr lang="en-US" sz="2000" dirty="0">
                <a:latin typeface="+mj-lt"/>
              </a:rPr>
              <a:t>and </a:t>
            </a:r>
            <a:r>
              <a:rPr lang="en-US" sz="2200" b="1" u="sng" dirty="0">
                <a:solidFill>
                  <a:schemeClr val="tx1"/>
                </a:solidFill>
                <a:latin typeface="+mj-lt"/>
              </a:rPr>
              <a:t>profits</a:t>
            </a:r>
            <a:r>
              <a:rPr lang="en-US" sz="2000" dirty="0">
                <a:latin typeface="+mj-lt"/>
              </a:rPr>
              <a:t>. </a:t>
            </a:r>
            <a:r>
              <a:rPr lang="en-US" sz="2000" dirty="0" err="1">
                <a:latin typeface="+mj-lt"/>
              </a:rPr>
              <a:t>Eg</a:t>
            </a:r>
            <a:r>
              <a:rPr lang="en-US" sz="2000" dirty="0">
                <a:latin typeface="+mj-lt"/>
              </a:rPr>
              <a:t> Amazon pay Coupons.</a:t>
            </a:r>
          </a:p>
          <a:p>
            <a:pPr marL="818388" lvl="2" indent="-342900">
              <a:buClrTx/>
            </a:pPr>
            <a:endParaRPr lang="en-US" sz="2000" dirty="0">
              <a:latin typeface="+mj-lt"/>
            </a:endParaRPr>
          </a:p>
          <a:p>
            <a:pPr marL="514350" indent="-514350">
              <a:buClrTx/>
              <a:buFont typeface="+mj-lt"/>
              <a:buAutoNum type="arabicPeriod"/>
            </a:pPr>
            <a:r>
              <a:rPr lang="en-US" sz="2600" dirty="0">
                <a:latin typeface="+mj-lt"/>
              </a:rPr>
              <a:t>Sentiment :</a:t>
            </a:r>
          </a:p>
          <a:p>
            <a:pPr marL="989838" lvl="2" indent="-514350">
              <a:buClrTx/>
            </a:pPr>
            <a:r>
              <a:rPr lang="en-US" sz="2400" b="1" u="sng" dirty="0">
                <a:latin typeface="+mj-lt"/>
              </a:rPr>
              <a:t>36%</a:t>
            </a:r>
            <a:r>
              <a:rPr lang="en-US" sz="2000" dirty="0">
                <a:latin typeface="+mj-lt"/>
              </a:rPr>
              <a:t> of the Data is </a:t>
            </a:r>
            <a:r>
              <a:rPr lang="en-US" sz="2400" u="sng" dirty="0">
                <a:solidFill>
                  <a:srgbClr val="0070C0"/>
                </a:solidFill>
                <a:latin typeface="+mj-lt"/>
              </a:rPr>
              <a:t>Neutral </a:t>
            </a:r>
            <a:r>
              <a:rPr lang="en-US" sz="2000" dirty="0">
                <a:solidFill>
                  <a:schemeClr val="tx1"/>
                </a:solidFill>
                <a:latin typeface="+mj-lt"/>
              </a:rPr>
              <a:t>and</a:t>
            </a:r>
            <a:r>
              <a:rPr lang="en-US" sz="2400" dirty="0">
                <a:solidFill>
                  <a:schemeClr val="tx1"/>
                </a:solidFill>
                <a:latin typeface="+mj-lt"/>
              </a:rPr>
              <a:t> </a:t>
            </a:r>
            <a:r>
              <a:rPr lang="en-US" sz="2400" b="1" u="sng" dirty="0">
                <a:solidFill>
                  <a:schemeClr val="tx1"/>
                </a:solidFill>
                <a:latin typeface="+mj-lt"/>
              </a:rPr>
              <a:t>12%</a:t>
            </a:r>
            <a:r>
              <a:rPr lang="en-US" sz="2400" dirty="0">
                <a:solidFill>
                  <a:schemeClr val="tx1"/>
                </a:solidFill>
                <a:latin typeface="+mj-lt"/>
              </a:rPr>
              <a:t> is </a:t>
            </a:r>
            <a:r>
              <a:rPr lang="en-US" sz="2400" u="sng" dirty="0">
                <a:solidFill>
                  <a:srgbClr val="0070C0"/>
                </a:solidFill>
                <a:latin typeface="+mj-lt"/>
              </a:rPr>
              <a:t>Negative</a:t>
            </a:r>
          </a:p>
          <a:p>
            <a:pPr marL="989838" lvl="2" indent="-514350">
              <a:buClrTx/>
            </a:pPr>
            <a:r>
              <a:rPr lang="en-US" sz="2000" dirty="0">
                <a:solidFill>
                  <a:schemeClr val="tx1"/>
                </a:solidFill>
                <a:latin typeface="+mj-lt"/>
              </a:rPr>
              <a:t>By Targeting these Specific Products and Brands, providing better services in the future would increase the profits.</a:t>
            </a:r>
          </a:p>
          <a:p>
            <a:pPr marL="818388" lvl="2" indent="-342900">
              <a:buClrTx/>
            </a:pPr>
            <a:r>
              <a:rPr lang="en-US" sz="2000" dirty="0">
                <a:solidFill>
                  <a:schemeClr val="tx1"/>
                </a:solidFill>
                <a:latin typeface="+mj-lt"/>
              </a:rPr>
              <a:t>As per the </a:t>
            </a:r>
            <a:r>
              <a:rPr lang="en-US" sz="2400" dirty="0">
                <a:solidFill>
                  <a:srgbClr val="00B050"/>
                </a:solidFill>
                <a:latin typeface="+mj-lt"/>
              </a:rPr>
              <a:t>Prediction</a:t>
            </a:r>
            <a:r>
              <a:rPr lang="en-US" sz="2000" dirty="0">
                <a:solidFill>
                  <a:schemeClr val="tx1"/>
                </a:solidFill>
                <a:latin typeface="+mj-lt"/>
              </a:rPr>
              <a:t> the </a:t>
            </a:r>
            <a:r>
              <a:rPr lang="en-US" sz="2400" dirty="0">
                <a:solidFill>
                  <a:srgbClr val="FF0000"/>
                </a:solidFill>
                <a:latin typeface="+mj-lt"/>
              </a:rPr>
              <a:t>Negative</a:t>
            </a:r>
            <a:r>
              <a:rPr lang="en-US" sz="2000" dirty="0">
                <a:solidFill>
                  <a:srgbClr val="FF0000"/>
                </a:solidFill>
                <a:latin typeface="+mj-lt"/>
              </a:rPr>
              <a:t> </a:t>
            </a:r>
            <a:r>
              <a:rPr lang="en-US" sz="2400" dirty="0">
                <a:solidFill>
                  <a:srgbClr val="FF0000"/>
                </a:solidFill>
                <a:latin typeface="+mj-lt"/>
              </a:rPr>
              <a:t>sentiment</a:t>
            </a:r>
            <a:r>
              <a:rPr lang="en-US" sz="2000" dirty="0">
                <a:solidFill>
                  <a:srgbClr val="FF0000"/>
                </a:solidFill>
                <a:latin typeface="+mj-lt"/>
              </a:rPr>
              <a:t>   </a:t>
            </a:r>
            <a:r>
              <a:rPr lang="en-US" sz="2000" dirty="0">
                <a:solidFill>
                  <a:schemeClr val="tx1"/>
                </a:solidFill>
                <a:latin typeface="+mj-lt"/>
              </a:rPr>
              <a:t>shows   a </a:t>
            </a:r>
            <a:r>
              <a:rPr lang="en-US" sz="2400" dirty="0">
                <a:solidFill>
                  <a:srgbClr val="FF0000"/>
                </a:solidFill>
                <a:latin typeface="+mj-lt"/>
              </a:rPr>
              <a:t>growing trend</a:t>
            </a:r>
            <a:r>
              <a:rPr lang="en-US" sz="2000" dirty="0">
                <a:solidFill>
                  <a:schemeClr val="tx1"/>
                </a:solidFill>
                <a:latin typeface="+mj-lt"/>
              </a:rPr>
              <a:t>.</a:t>
            </a:r>
          </a:p>
          <a:p>
            <a:pPr marL="806958" lvl="1" indent="-514350">
              <a:buClrTx/>
            </a:pPr>
            <a:endParaRPr lang="en-US" sz="2400" dirty="0">
              <a:latin typeface="+mj-lt"/>
            </a:endParaRPr>
          </a:p>
          <a:p>
            <a:pPr marL="514350" indent="-514350">
              <a:buClrTx/>
              <a:buFont typeface="+mj-lt"/>
              <a:buAutoNum type="arabicPeriod"/>
            </a:pPr>
            <a:endParaRPr lang="en-US" sz="2600" dirty="0">
              <a:latin typeface="+mj-lt"/>
            </a:endParaRPr>
          </a:p>
        </p:txBody>
      </p:sp>
      <p:sp>
        <p:nvSpPr>
          <p:cNvPr id="5" name="TextBox 4">
            <a:extLst>
              <a:ext uri="{FF2B5EF4-FFF2-40B4-BE49-F238E27FC236}">
                <a16:creationId xmlns:a16="http://schemas.microsoft.com/office/drawing/2014/main" id="{C9387437-38E6-BC70-0707-5A2F00C48A26}"/>
              </a:ext>
            </a:extLst>
          </p:cNvPr>
          <p:cNvSpPr txBox="1"/>
          <p:nvPr/>
        </p:nvSpPr>
        <p:spPr>
          <a:xfrm>
            <a:off x="5977688" y="136358"/>
            <a:ext cx="4295274" cy="461665"/>
          </a:xfrm>
          <a:prstGeom prst="rect">
            <a:avLst/>
          </a:prstGeom>
          <a:noFill/>
        </p:spPr>
        <p:txBody>
          <a:bodyPr wrap="square" rtlCol="0">
            <a:spAutoFit/>
          </a:bodyPr>
          <a:lstStyle/>
          <a:p>
            <a:pPr algn="ctr"/>
            <a:r>
              <a:rPr lang="en-US" sz="2400" b="1" u="sng" dirty="0">
                <a:latin typeface="Tableau Bold"/>
              </a:rPr>
              <a:t>Video Game Data</a:t>
            </a:r>
          </a:p>
        </p:txBody>
      </p:sp>
      <p:sp>
        <p:nvSpPr>
          <p:cNvPr id="4" name="TextBox 3">
            <a:extLst>
              <a:ext uri="{FF2B5EF4-FFF2-40B4-BE49-F238E27FC236}">
                <a16:creationId xmlns:a16="http://schemas.microsoft.com/office/drawing/2014/main" id="{CF2273E4-DB69-2ADC-9C59-8E07F9A14508}"/>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13</a:t>
            </a:r>
            <a:endParaRPr lang="en-IN" dirty="0"/>
          </a:p>
        </p:txBody>
      </p:sp>
    </p:spTree>
    <p:extLst>
      <p:ext uri="{BB962C8B-B14F-4D97-AF65-F5344CB8AC3E}">
        <p14:creationId xmlns:p14="http://schemas.microsoft.com/office/powerpoint/2010/main" val="603563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8B24111-F9C0-B2C3-AE34-1C38D6CC7C3C}"/>
              </a:ext>
            </a:extLst>
          </p:cNvPr>
          <p:cNvSpPr txBox="1"/>
          <p:nvPr/>
        </p:nvSpPr>
        <p:spPr>
          <a:xfrm>
            <a:off x="3172810" y="2585573"/>
            <a:ext cx="6093372" cy="1200329"/>
          </a:xfrm>
          <a:prstGeom prst="rect">
            <a:avLst/>
          </a:prstGeom>
          <a:noFill/>
        </p:spPr>
        <p:txBody>
          <a:bodyPr wrap="square">
            <a:spAutoFit/>
          </a:bodyPr>
          <a:lstStyle/>
          <a:p>
            <a:pPr algn="ctr"/>
            <a:r>
              <a:rPr lang="en-IN" sz="3600" b="1" dirty="0">
                <a:latin typeface="Tableau Bold"/>
              </a:rPr>
              <a:t>Amazon Product Review on </a:t>
            </a:r>
            <a:br>
              <a:rPr lang="en-IN" sz="3600" b="1" dirty="0">
                <a:latin typeface="Tableau Bold"/>
              </a:rPr>
            </a:br>
            <a:r>
              <a:rPr lang="en-IN" sz="3600" b="1" dirty="0">
                <a:latin typeface="Tableau Bold"/>
              </a:rPr>
              <a:t>Toys &amp; Game</a:t>
            </a:r>
            <a:endParaRPr lang="en-IN" sz="3600" dirty="0">
              <a:latin typeface="Tableau Bold"/>
            </a:endParaRPr>
          </a:p>
        </p:txBody>
      </p:sp>
      <p:pic>
        <p:nvPicPr>
          <p:cNvPr id="8" name="Picture 7">
            <a:extLst>
              <a:ext uri="{FF2B5EF4-FFF2-40B4-BE49-F238E27FC236}">
                <a16:creationId xmlns:a16="http://schemas.microsoft.com/office/drawing/2014/main" id="{A4DB0E00-07C7-C966-8E6F-7DA5E3F9BFFE}"/>
              </a:ext>
            </a:extLst>
          </p:cNvPr>
          <p:cNvPicPr>
            <a:picLocks noChangeAspect="1"/>
          </p:cNvPicPr>
          <p:nvPr/>
        </p:nvPicPr>
        <p:blipFill>
          <a:blip r:embed="rId2"/>
          <a:stretch>
            <a:fillRect/>
          </a:stretch>
        </p:blipFill>
        <p:spPr>
          <a:xfrm>
            <a:off x="3230169" y="286301"/>
            <a:ext cx="5731662" cy="1774147"/>
          </a:xfrm>
          <a:prstGeom prst="rect">
            <a:avLst/>
          </a:prstGeom>
        </p:spPr>
      </p:pic>
      <p:pic>
        <p:nvPicPr>
          <p:cNvPr id="12" name="Picture 11">
            <a:extLst>
              <a:ext uri="{FF2B5EF4-FFF2-40B4-BE49-F238E27FC236}">
                <a16:creationId xmlns:a16="http://schemas.microsoft.com/office/drawing/2014/main" id="{91126F73-D17C-986A-CDBA-E9BBBE8ACF5B}"/>
              </a:ext>
            </a:extLst>
          </p:cNvPr>
          <p:cNvPicPr>
            <a:picLocks noChangeAspect="1"/>
          </p:cNvPicPr>
          <p:nvPr/>
        </p:nvPicPr>
        <p:blipFill>
          <a:blip r:embed="rId3"/>
          <a:stretch>
            <a:fillRect/>
          </a:stretch>
        </p:blipFill>
        <p:spPr>
          <a:xfrm>
            <a:off x="9157849" y="2585573"/>
            <a:ext cx="3141326" cy="4272427"/>
          </a:xfrm>
          <a:prstGeom prst="rect">
            <a:avLst/>
          </a:prstGeom>
        </p:spPr>
      </p:pic>
    </p:spTree>
    <p:extLst>
      <p:ext uri="{BB962C8B-B14F-4D97-AF65-F5344CB8AC3E}">
        <p14:creationId xmlns:p14="http://schemas.microsoft.com/office/powerpoint/2010/main" val="32772803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pic>
        <p:nvPicPr>
          <p:cNvPr id="17" name="Picture Placeholder 16">
            <a:extLst>
              <a:ext uri="{FF2B5EF4-FFF2-40B4-BE49-F238E27FC236}">
                <a16:creationId xmlns:a16="http://schemas.microsoft.com/office/drawing/2014/main" id="{ADCAEB29-C7B1-DE26-8ED2-0C4D5F5C159E}"/>
              </a:ext>
            </a:extLst>
          </p:cNvPr>
          <p:cNvPicPr>
            <a:picLocks noGrp="1" noChangeAspect="1"/>
          </p:cNvPicPr>
          <p:nvPr>
            <p:ph type="pic" idx="1"/>
          </p:nvPr>
        </p:nvPicPr>
        <p:blipFill rotWithShape="1">
          <a:blip r:embed="rId2"/>
          <a:srcRect t="23125" b="23125"/>
          <a:stretch/>
        </p:blipFill>
        <p:spPr>
          <a:xfrm flipV="1">
            <a:off x="3719402" y="4249271"/>
            <a:ext cx="176270" cy="71059"/>
          </a:xfrm>
        </p:spPr>
      </p:pic>
      <p:sp>
        <p:nvSpPr>
          <p:cNvPr id="14" name="TextBox 13">
            <a:extLst>
              <a:ext uri="{FF2B5EF4-FFF2-40B4-BE49-F238E27FC236}">
                <a16:creationId xmlns:a16="http://schemas.microsoft.com/office/drawing/2014/main" id="{0881B286-6477-4180-FC84-815B442C8B67}"/>
              </a:ext>
            </a:extLst>
          </p:cNvPr>
          <p:cNvSpPr txBox="1"/>
          <p:nvPr/>
        </p:nvSpPr>
        <p:spPr>
          <a:xfrm>
            <a:off x="3807537" y="149112"/>
            <a:ext cx="6094562" cy="461665"/>
          </a:xfrm>
          <a:prstGeom prst="rect">
            <a:avLst/>
          </a:prstGeom>
          <a:noFill/>
        </p:spPr>
        <p:txBody>
          <a:bodyPr wrap="square">
            <a:spAutoFit/>
          </a:bodyPr>
          <a:lstStyle/>
          <a:p>
            <a:r>
              <a:rPr lang="en-IN" sz="2400" b="1" u="sng" dirty="0">
                <a:latin typeface="Tableau Bold"/>
              </a:rPr>
              <a:t>Analysis on Brands and </a:t>
            </a:r>
            <a:r>
              <a:rPr lang="en-IN" sz="2400" b="1" u="sng" dirty="0">
                <a:effectLst/>
                <a:latin typeface="Tableau Bold"/>
              </a:rPr>
              <a:t>product</a:t>
            </a:r>
            <a:endParaRPr lang="en-IN" sz="2400" dirty="0"/>
          </a:p>
        </p:txBody>
      </p:sp>
      <p:sp>
        <p:nvSpPr>
          <p:cNvPr id="13" name="TextBox 12">
            <a:extLst>
              <a:ext uri="{FF2B5EF4-FFF2-40B4-BE49-F238E27FC236}">
                <a16:creationId xmlns:a16="http://schemas.microsoft.com/office/drawing/2014/main" id="{328ADD58-5F36-E51F-9413-39123BB6F76C}"/>
              </a:ext>
            </a:extLst>
          </p:cNvPr>
          <p:cNvSpPr txBox="1"/>
          <p:nvPr/>
        </p:nvSpPr>
        <p:spPr>
          <a:xfrm>
            <a:off x="181284" y="5141898"/>
            <a:ext cx="11771753" cy="1200329"/>
          </a:xfrm>
          <a:prstGeom prst="rect">
            <a:avLst/>
          </a:prstGeom>
          <a:noFill/>
        </p:spPr>
        <p:txBody>
          <a:bodyPr wrap="square">
            <a:spAutoFit/>
          </a:bodyPr>
          <a:lstStyle/>
          <a:p>
            <a:r>
              <a:rPr lang="en-IN" b="1" dirty="0"/>
              <a:t>Conclusion:- </a:t>
            </a:r>
          </a:p>
          <a:p>
            <a:pPr marL="285750" indent="-285750">
              <a:buFont typeface="Arial" panose="020B0604020202020204" pitchFamily="34" charset="0"/>
              <a:buChar char="•"/>
            </a:pPr>
            <a:r>
              <a:rPr lang="en-IN" b="1" dirty="0"/>
              <a:t>58% of the Customers like the products manufactured  from Melissa, Hasbro, Crayola, Fisher and Learning Resources</a:t>
            </a:r>
          </a:p>
          <a:p>
            <a:pPr marL="285750" indent="-285750">
              <a:buFont typeface="Arial" panose="020B0604020202020204" pitchFamily="34" charset="0"/>
              <a:buChar char="•"/>
            </a:pPr>
            <a:r>
              <a:rPr lang="en-IN" b="1" dirty="0"/>
              <a:t>And, We can recommend the games such as Days of wonder, The Elf on the Shelf, Stomp Rocket, Snap Circuits Classic and Qwirkle</a:t>
            </a:r>
          </a:p>
        </p:txBody>
      </p:sp>
      <p:pic>
        <p:nvPicPr>
          <p:cNvPr id="3" name="Picture 2">
            <a:extLst>
              <a:ext uri="{FF2B5EF4-FFF2-40B4-BE49-F238E27FC236}">
                <a16:creationId xmlns:a16="http://schemas.microsoft.com/office/drawing/2014/main" id="{436690C4-24A7-A101-7DF4-A6EE8343526A}"/>
              </a:ext>
            </a:extLst>
          </p:cNvPr>
          <p:cNvPicPr>
            <a:picLocks noChangeAspect="1"/>
          </p:cNvPicPr>
          <p:nvPr/>
        </p:nvPicPr>
        <p:blipFill>
          <a:blip r:embed="rId3"/>
          <a:stretch>
            <a:fillRect/>
          </a:stretch>
        </p:blipFill>
        <p:spPr>
          <a:xfrm>
            <a:off x="3719403" y="809112"/>
            <a:ext cx="4610726" cy="3781938"/>
          </a:xfrm>
          <a:prstGeom prst="rect">
            <a:avLst/>
          </a:prstGeom>
        </p:spPr>
      </p:pic>
      <p:sp>
        <p:nvSpPr>
          <p:cNvPr id="2" name="TextBox 1">
            <a:extLst>
              <a:ext uri="{FF2B5EF4-FFF2-40B4-BE49-F238E27FC236}">
                <a16:creationId xmlns:a16="http://schemas.microsoft.com/office/drawing/2014/main" id="{537C0FE4-CE48-9964-DDE2-D9AAAA70152A}"/>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16</a:t>
            </a:r>
            <a:endParaRPr lang="en-IN" dirty="0"/>
          </a:p>
        </p:txBody>
      </p:sp>
    </p:spTree>
    <p:extLst>
      <p:ext uri="{BB962C8B-B14F-4D97-AF65-F5344CB8AC3E}">
        <p14:creationId xmlns:p14="http://schemas.microsoft.com/office/powerpoint/2010/main" val="1062565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48D4A48A-AA8A-E4A2-35B3-006DFCE871C4}"/>
              </a:ext>
            </a:extLst>
          </p:cNvPr>
          <p:cNvSpPr txBox="1"/>
          <p:nvPr/>
        </p:nvSpPr>
        <p:spPr>
          <a:xfrm>
            <a:off x="1079739" y="4837068"/>
            <a:ext cx="10032521" cy="1477328"/>
          </a:xfrm>
          <a:prstGeom prst="rect">
            <a:avLst/>
          </a:prstGeom>
          <a:noFill/>
        </p:spPr>
        <p:txBody>
          <a:bodyPr wrap="square">
            <a:spAutoFit/>
          </a:bodyPr>
          <a:lstStyle/>
          <a:p>
            <a:r>
              <a:rPr lang="en-IN" b="1" dirty="0">
                <a:latin typeface="Tableau Bold"/>
              </a:rPr>
              <a:t>Conclusion:- </a:t>
            </a:r>
          </a:p>
          <a:p>
            <a:pPr marL="285750" indent="-285750">
              <a:buFont typeface="Arial" panose="020B0604020202020204" pitchFamily="34" charset="0"/>
              <a:buChar char="•"/>
            </a:pPr>
            <a:r>
              <a:rPr lang="en-IN" b="1" dirty="0">
                <a:latin typeface="Tableau Bold"/>
              </a:rPr>
              <a:t>Above customers such as Jennifer, Sarah, Jessica, Lisa, Heather, etc has share the positive as well as negative review for the product. </a:t>
            </a:r>
          </a:p>
          <a:p>
            <a:pPr marL="285750" indent="-285750">
              <a:buFont typeface="Arial" panose="020B0604020202020204" pitchFamily="34" charset="0"/>
              <a:buChar char="•"/>
            </a:pPr>
            <a:r>
              <a:rPr lang="en-IN" b="1" dirty="0">
                <a:latin typeface="Tableau Bold"/>
              </a:rPr>
              <a:t>So, we can conclude they are the genuine customers and to improve the productivity we should consider their reviews</a:t>
            </a:r>
            <a:endParaRPr lang="en-IN" dirty="0"/>
          </a:p>
        </p:txBody>
      </p:sp>
      <p:pic>
        <p:nvPicPr>
          <p:cNvPr id="3" name="Picture 2">
            <a:extLst>
              <a:ext uri="{FF2B5EF4-FFF2-40B4-BE49-F238E27FC236}">
                <a16:creationId xmlns:a16="http://schemas.microsoft.com/office/drawing/2014/main" id="{D3EA574B-1274-E477-4B39-23A6D6FCE8E8}"/>
              </a:ext>
            </a:extLst>
          </p:cNvPr>
          <p:cNvPicPr>
            <a:picLocks noChangeAspect="1"/>
          </p:cNvPicPr>
          <p:nvPr/>
        </p:nvPicPr>
        <p:blipFill>
          <a:blip r:embed="rId2"/>
          <a:stretch>
            <a:fillRect/>
          </a:stretch>
        </p:blipFill>
        <p:spPr>
          <a:xfrm>
            <a:off x="1301981" y="665006"/>
            <a:ext cx="4794018" cy="4172062"/>
          </a:xfrm>
          <a:prstGeom prst="rect">
            <a:avLst/>
          </a:prstGeom>
        </p:spPr>
      </p:pic>
      <p:pic>
        <p:nvPicPr>
          <p:cNvPr id="6" name="Picture 5">
            <a:extLst>
              <a:ext uri="{FF2B5EF4-FFF2-40B4-BE49-F238E27FC236}">
                <a16:creationId xmlns:a16="http://schemas.microsoft.com/office/drawing/2014/main" id="{DC94A024-ACCD-BE5B-0278-71B0BF535D70}"/>
              </a:ext>
            </a:extLst>
          </p:cNvPr>
          <p:cNvPicPr>
            <a:picLocks noChangeAspect="1"/>
          </p:cNvPicPr>
          <p:nvPr/>
        </p:nvPicPr>
        <p:blipFill>
          <a:blip r:embed="rId3"/>
          <a:stretch>
            <a:fillRect/>
          </a:stretch>
        </p:blipFill>
        <p:spPr>
          <a:xfrm>
            <a:off x="6649047" y="616858"/>
            <a:ext cx="4240972" cy="4235377"/>
          </a:xfrm>
          <a:prstGeom prst="rect">
            <a:avLst/>
          </a:prstGeom>
        </p:spPr>
      </p:pic>
      <p:sp>
        <p:nvSpPr>
          <p:cNvPr id="2" name="TextBox 1">
            <a:extLst>
              <a:ext uri="{FF2B5EF4-FFF2-40B4-BE49-F238E27FC236}">
                <a16:creationId xmlns:a16="http://schemas.microsoft.com/office/drawing/2014/main" id="{764C5051-7955-DA61-46E1-EF57F6C90718}"/>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17</a:t>
            </a:r>
            <a:endParaRPr lang="en-IN" dirty="0"/>
          </a:p>
        </p:txBody>
      </p:sp>
      <p:sp>
        <p:nvSpPr>
          <p:cNvPr id="4" name="Title 1">
            <a:extLst>
              <a:ext uri="{FF2B5EF4-FFF2-40B4-BE49-F238E27FC236}">
                <a16:creationId xmlns:a16="http://schemas.microsoft.com/office/drawing/2014/main" id="{CFC7F4C8-BED8-59DE-E3E4-54B725B16F93}"/>
              </a:ext>
            </a:extLst>
          </p:cNvPr>
          <p:cNvSpPr txBox="1">
            <a:spLocks/>
          </p:cNvSpPr>
          <p:nvPr/>
        </p:nvSpPr>
        <p:spPr>
          <a:xfrm>
            <a:off x="1079739" y="95838"/>
            <a:ext cx="10131425" cy="104502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IN" sz="2400" b="1" u="sng" dirty="0">
                <a:latin typeface="Tableau Bold"/>
              </a:rPr>
              <a:t>Valuable Customers</a:t>
            </a:r>
          </a:p>
        </p:txBody>
      </p:sp>
    </p:spTree>
    <p:extLst>
      <p:ext uri="{BB962C8B-B14F-4D97-AF65-F5344CB8AC3E}">
        <p14:creationId xmlns:p14="http://schemas.microsoft.com/office/powerpoint/2010/main" val="41289924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B3652-17BC-6C83-4503-A9737A917FA0}"/>
              </a:ext>
            </a:extLst>
          </p:cNvPr>
          <p:cNvSpPr>
            <a:spLocks noGrp="1"/>
          </p:cNvSpPr>
          <p:nvPr>
            <p:ph type="title"/>
          </p:nvPr>
        </p:nvSpPr>
        <p:spPr>
          <a:xfrm>
            <a:off x="658546" y="212901"/>
            <a:ext cx="11068051" cy="566738"/>
          </a:xfrm>
        </p:spPr>
        <p:txBody>
          <a:bodyPr>
            <a:normAutofit/>
          </a:bodyPr>
          <a:lstStyle/>
          <a:p>
            <a:pPr algn="ctr">
              <a:buClr>
                <a:schemeClr val="tx1"/>
              </a:buClr>
            </a:pPr>
            <a:r>
              <a:rPr lang="en-IN" sz="2400" b="1" u="sng" dirty="0">
                <a:solidFill>
                  <a:schemeClr val="tx1"/>
                </a:solidFill>
                <a:latin typeface="Tableau Bold"/>
              </a:rPr>
              <a:t>Forecast of Positive and Negative Expressions</a:t>
            </a:r>
          </a:p>
        </p:txBody>
      </p:sp>
      <p:sp>
        <p:nvSpPr>
          <p:cNvPr id="5" name="TextBox 4">
            <a:extLst>
              <a:ext uri="{FF2B5EF4-FFF2-40B4-BE49-F238E27FC236}">
                <a16:creationId xmlns:a16="http://schemas.microsoft.com/office/drawing/2014/main" id="{6D1FCF0D-45C4-4492-284E-01CCAE490BD9}"/>
              </a:ext>
            </a:extLst>
          </p:cNvPr>
          <p:cNvSpPr txBox="1"/>
          <p:nvPr/>
        </p:nvSpPr>
        <p:spPr>
          <a:xfrm>
            <a:off x="787193" y="5237309"/>
            <a:ext cx="10810758" cy="646331"/>
          </a:xfrm>
          <a:prstGeom prst="rect">
            <a:avLst/>
          </a:prstGeom>
          <a:noFill/>
        </p:spPr>
        <p:txBody>
          <a:bodyPr wrap="square">
            <a:spAutoFit/>
          </a:bodyPr>
          <a:lstStyle/>
          <a:p>
            <a:r>
              <a:rPr lang="en-IN" b="1" dirty="0">
                <a:latin typeface="Tableau Bold"/>
              </a:rPr>
              <a:t>Conclusion:-  Above Plot is the future forecasting of the product positively and negatively using a SARIMAX model. </a:t>
            </a:r>
            <a:endParaRPr lang="en-IN" dirty="0"/>
          </a:p>
        </p:txBody>
      </p:sp>
      <p:pic>
        <p:nvPicPr>
          <p:cNvPr id="6" name="Picture 5">
            <a:extLst>
              <a:ext uri="{FF2B5EF4-FFF2-40B4-BE49-F238E27FC236}">
                <a16:creationId xmlns:a16="http://schemas.microsoft.com/office/drawing/2014/main" id="{65FF40C8-8571-18E5-2A41-31FF6FD998B2}"/>
              </a:ext>
            </a:extLst>
          </p:cNvPr>
          <p:cNvPicPr>
            <a:picLocks noChangeAspect="1"/>
          </p:cNvPicPr>
          <p:nvPr/>
        </p:nvPicPr>
        <p:blipFill>
          <a:blip r:embed="rId2"/>
          <a:stretch>
            <a:fillRect/>
          </a:stretch>
        </p:blipFill>
        <p:spPr>
          <a:xfrm>
            <a:off x="142875" y="1128542"/>
            <a:ext cx="5643331" cy="3033905"/>
          </a:xfrm>
          <a:prstGeom prst="roundRect">
            <a:avLst>
              <a:gd name="adj" fmla="val 8594"/>
            </a:avLst>
          </a:prstGeom>
          <a:solidFill>
            <a:srgbClr val="FFFFFF">
              <a:shade val="85000"/>
            </a:srgbClr>
          </a:solidFill>
          <a:ln>
            <a:noFill/>
          </a:ln>
          <a:effectLst/>
        </p:spPr>
      </p:pic>
      <p:pic>
        <p:nvPicPr>
          <p:cNvPr id="10" name="Picture 9">
            <a:extLst>
              <a:ext uri="{FF2B5EF4-FFF2-40B4-BE49-F238E27FC236}">
                <a16:creationId xmlns:a16="http://schemas.microsoft.com/office/drawing/2014/main" id="{541FB8F3-1AA1-3D46-29D6-0F020B9115F7}"/>
              </a:ext>
            </a:extLst>
          </p:cNvPr>
          <p:cNvPicPr>
            <a:picLocks noChangeAspect="1"/>
          </p:cNvPicPr>
          <p:nvPr/>
        </p:nvPicPr>
        <p:blipFill>
          <a:blip r:embed="rId3"/>
          <a:stretch>
            <a:fillRect/>
          </a:stretch>
        </p:blipFill>
        <p:spPr>
          <a:xfrm>
            <a:off x="5984316" y="1128542"/>
            <a:ext cx="5580485" cy="3015154"/>
          </a:xfrm>
          <a:prstGeom prst="roundRect">
            <a:avLst>
              <a:gd name="adj" fmla="val 8594"/>
            </a:avLst>
          </a:prstGeom>
          <a:solidFill>
            <a:srgbClr val="FFFFFF">
              <a:shade val="85000"/>
            </a:srgbClr>
          </a:solidFill>
          <a:ln>
            <a:noFill/>
          </a:ln>
          <a:effectLst/>
        </p:spPr>
      </p:pic>
      <p:sp>
        <p:nvSpPr>
          <p:cNvPr id="12" name="TextBox 11">
            <a:extLst>
              <a:ext uri="{FF2B5EF4-FFF2-40B4-BE49-F238E27FC236}">
                <a16:creationId xmlns:a16="http://schemas.microsoft.com/office/drawing/2014/main" id="{0081395F-1B31-36B3-E65A-578829DF67E9}"/>
              </a:ext>
            </a:extLst>
          </p:cNvPr>
          <p:cNvSpPr txBox="1"/>
          <p:nvPr/>
        </p:nvSpPr>
        <p:spPr>
          <a:xfrm>
            <a:off x="2411310" y="1433699"/>
            <a:ext cx="6096000" cy="369332"/>
          </a:xfrm>
          <a:prstGeom prst="rect">
            <a:avLst/>
          </a:prstGeom>
          <a:noFill/>
        </p:spPr>
        <p:txBody>
          <a:bodyPr wrap="square">
            <a:spAutoFit/>
          </a:bodyPr>
          <a:lstStyle/>
          <a:p>
            <a:r>
              <a:rPr lang="en-IN" dirty="0"/>
              <a:t>Positive </a:t>
            </a:r>
          </a:p>
        </p:txBody>
      </p:sp>
      <p:sp>
        <p:nvSpPr>
          <p:cNvPr id="14" name="TextBox 13">
            <a:extLst>
              <a:ext uri="{FF2B5EF4-FFF2-40B4-BE49-F238E27FC236}">
                <a16:creationId xmlns:a16="http://schemas.microsoft.com/office/drawing/2014/main" id="{6A8C24EA-2AD3-8D18-0247-1614EC96A297}"/>
              </a:ext>
            </a:extLst>
          </p:cNvPr>
          <p:cNvSpPr txBox="1"/>
          <p:nvPr/>
        </p:nvSpPr>
        <p:spPr>
          <a:xfrm>
            <a:off x="8452193" y="1503920"/>
            <a:ext cx="6096000" cy="369332"/>
          </a:xfrm>
          <a:prstGeom prst="rect">
            <a:avLst/>
          </a:prstGeom>
          <a:noFill/>
        </p:spPr>
        <p:txBody>
          <a:bodyPr wrap="square">
            <a:spAutoFit/>
          </a:bodyPr>
          <a:lstStyle/>
          <a:p>
            <a:r>
              <a:rPr lang="en-IN" dirty="0"/>
              <a:t>Negative</a:t>
            </a:r>
          </a:p>
        </p:txBody>
      </p:sp>
      <p:sp>
        <p:nvSpPr>
          <p:cNvPr id="3" name="TextBox 2">
            <a:extLst>
              <a:ext uri="{FF2B5EF4-FFF2-40B4-BE49-F238E27FC236}">
                <a16:creationId xmlns:a16="http://schemas.microsoft.com/office/drawing/2014/main" id="{127449FF-37F5-9F43-7D5C-5D814D7B7C5B}"/>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18</a:t>
            </a:r>
            <a:endParaRPr lang="en-IN" dirty="0"/>
          </a:p>
        </p:txBody>
      </p:sp>
    </p:spTree>
    <p:extLst>
      <p:ext uri="{BB962C8B-B14F-4D97-AF65-F5344CB8AC3E}">
        <p14:creationId xmlns:p14="http://schemas.microsoft.com/office/powerpoint/2010/main" val="678615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9CDA4C-85FF-6BDF-C3D1-F65A944FD4E2}"/>
              </a:ext>
            </a:extLst>
          </p:cNvPr>
          <p:cNvPicPr>
            <a:picLocks noChangeAspect="1"/>
          </p:cNvPicPr>
          <p:nvPr/>
        </p:nvPicPr>
        <p:blipFill>
          <a:blip r:embed="rId2"/>
          <a:stretch>
            <a:fillRect/>
          </a:stretch>
        </p:blipFill>
        <p:spPr>
          <a:xfrm>
            <a:off x="111243" y="1156666"/>
            <a:ext cx="7167381" cy="1820746"/>
          </a:xfrm>
          <a:prstGeom prst="roundRect">
            <a:avLst>
              <a:gd name="adj" fmla="val 8594"/>
            </a:avLst>
          </a:prstGeom>
          <a:solidFill>
            <a:srgbClr val="CEF5FE"/>
          </a:solidFill>
          <a:ln>
            <a:noFill/>
          </a:ln>
          <a:effectLst>
            <a:outerShdw blurRad="50800" dist="50800" dir="5400000" algn="ctr" rotWithShape="0">
              <a:srgbClr val="CEF5FE"/>
            </a:outerShdw>
          </a:effectLst>
        </p:spPr>
      </p:pic>
      <p:pic>
        <p:nvPicPr>
          <p:cNvPr id="16" name="Picture 15">
            <a:extLst>
              <a:ext uri="{FF2B5EF4-FFF2-40B4-BE49-F238E27FC236}">
                <a16:creationId xmlns:a16="http://schemas.microsoft.com/office/drawing/2014/main" id="{11D91B79-7CCA-15E8-D2FB-D6B76DAAA7FA}"/>
              </a:ext>
            </a:extLst>
          </p:cNvPr>
          <p:cNvPicPr>
            <a:picLocks noChangeAspect="1"/>
          </p:cNvPicPr>
          <p:nvPr/>
        </p:nvPicPr>
        <p:blipFill>
          <a:blip r:embed="rId3"/>
          <a:stretch>
            <a:fillRect/>
          </a:stretch>
        </p:blipFill>
        <p:spPr>
          <a:xfrm>
            <a:off x="4230624" y="4109580"/>
            <a:ext cx="7743435" cy="2048427"/>
          </a:xfrm>
          <a:prstGeom prst="roundRect">
            <a:avLst>
              <a:gd name="adj" fmla="val 8594"/>
            </a:avLst>
          </a:prstGeom>
          <a:solidFill>
            <a:srgbClr val="FFFFFF">
              <a:shade val="85000"/>
            </a:srgbClr>
          </a:solidFill>
          <a:ln>
            <a:noFill/>
          </a:ln>
          <a:effectLst>
            <a:glow rad="127000">
              <a:srgbClr val="CEF5FE"/>
            </a:glow>
            <a:outerShdw blurRad="50800" dist="50800" dir="5400000" algn="ctr" rotWithShape="0">
              <a:srgbClr val="CEF5FE"/>
            </a:outerShdw>
          </a:effectLst>
        </p:spPr>
      </p:pic>
      <p:sp>
        <p:nvSpPr>
          <p:cNvPr id="18" name="TextBox 17">
            <a:extLst>
              <a:ext uri="{FF2B5EF4-FFF2-40B4-BE49-F238E27FC236}">
                <a16:creationId xmlns:a16="http://schemas.microsoft.com/office/drawing/2014/main" id="{A89E89AA-71A3-42C2-EF4B-1B8AC82F4263}"/>
              </a:ext>
            </a:extLst>
          </p:cNvPr>
          <p:cNvSpPr txBox="1"/>
          <p:nvPr/>
        </p:nvSpPr>
        <p:spPr>
          <a:xfrm>
            <a:off x="3048000" y="238328"/>
            <a:ext cx="6096000" cy="461665"/>
          </a:xfrm>
          <a:prstGeom prst="rect">
            <a:avLst/>
          </a:prstGeom>
          <a:noFill/>
        </p:spPr>
        <p:txBody>
          <a:bodyPr wrap="square">
            <a:spAutoFit/>
          </a:bodyPr>
          <a:lstStyle/>
          <a:p>
            <a:pPr algn="ctr"/>
            <a:r>
              <a:rPr lang="en-IN" sz="2400" b="1" u="sng" dirty="0">
                <a:solidFill>
                  <a:schemeClr val="tx1"/>
                </a:solidFill>
                <a:latin typeface="Tableau Bold"/>
              </a:rPr>
              <a:t>Text Analysis based on Reviews</a:t>
            </a:r>
            <a:endParaRPr lang="en-IN" sz="2400" b="1" u="sng" dirty="0"/>
          </a:p>
        </p:txBody>
      </p:sp>
      <p:sp>
        <p:nvSpPr>
          <p:cNvPr id="19" name="TextBox 18">
            <a:extLst>
              <a:ext uri="{FF2B5EF4-FFF2-40B4-BE49-F238E27FC236}">
                <a16:creationId xmlns:a16="http://schemas.microsoft.com/office/drawing/2014/main" id="{9929DA70-EC62-03DE-928F-D4D9966B2223}"/>
              </a:ext>
            </a:extLst>
          </p:cNvPr>
          <p:cNvSpPr txBox="1"/>
          <p:nvPr/>
        </p:nvSpPr>
        <p:spPr>
          <a:xfrm>
            <a:off x="0" y="3979631"/>
            <a:ext cx="4315968" cy="2308324"/>
          </a:xfrm>
          <a:prstGeom prst="rect">
            <a:avLst/>
          </a:prstGeom>
          <a:noFill/>
        </p:spPr>
        <p:txBody>
          <a:bodyPr wrap="square">
            <a:spAutoFit/>
          </a:bodyPr>
          <a:lstStyle/>
          <a:p>
            <a:r>
              <a:rPr lang="en-IN" dirty="0"/>
              <a:t>The negative word cloud features words like "disappointed," suggesting a sense of unmet expectations, and "missing," indicating a sense of loss or absence. Overall, the negative word cloud paints a picture of a person or community that is struggling with disappointment, loss, dysfunction, and a sense of waste.</a:t>
            </a:r>
          </a:p>
        </p:txBody>
      </p:sp>
      <p:sp>
        <p:nvSpPr>
          <p:cNvPr id="21" name="TextBox 20">
            <a:extLst>
              <a:ext uri="{FF2B5EF4-FFF2-40B4-BE49-F238E27FC236}">
                <a16:creationId xmlns:a16="http://schemas.microsoft.com/office/drawing/2014/main" id="{78F6E7CF-DEB5-5635-43D6-69C4B3B10B79}"/>
              </a:ext>
            </a:extLst>
          </p:cNvPr>
          <p:cNvSpPr txBox="1"/>
          <p:nvPr/>
        </p:nvSpPr>
        <p:spPr>
          <a:xfrm>
            <a:off x="7278624" y="1043169"/>
            <a:ext cx="4802133" cy="2031325"/>
          </a:xfrm>
          <a:prstGeom prst="rect">
            <a:avLst/>
          </a:prstGeom>
          <a:noFill/>
        </p:spPr>
        <p:txBody>
          <a:bodyPr wrap="square">
            <a:spAutoFit/>
          </a:bodyPr>
          <a:lstStyle/>
          <a:p>
            <a:r>
              <a:rPr lang="en-IN" dirty="0"/>
              <a:t>The positive word cloud for Amazon reviews is dominated by words such as "great," "love," "amazing," and "excellent," suggesting overwhelmingly positive sentiment among reviewers. The positive word cloud overall paints a picture of a community of happy and satisfied Amazon customers</a:t>
            </a:r>
          </a:p>
        </p:txBody>
      </p:sp>
      <p:sp>
        <p:nvSpPr>
          <p:cNvPr id="2" name="TextBox 1">
            <a:extLst>
              <a:ext uri="{FF2B5EF4-FFF2-40B4-BE49-F238E27FC236}">
                <a16:creationId xmlns:a16="http://schemas.microsoft.com/office/drawing/2014/main" id="{7BB75F2D-DC4F-1750-D31A-1011662D33C2}"/>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19</a:t>
            </a:r>
            <a:endParaRPr lang="en-IN" dirty="0"/>
          </a:p>
        </p:txBody>
      </p:sp>
    </p:spTree>
    <p:extLst>
      <p:ext uri="{BB962C8B-B14F-4D97-AF65-F5344CB8AC3E}">
        <p14:creationId xmlns:p14="http://schemas.microsoft.com/office/powerpoint/2010/main" val="662544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5E0E-6014-722B-B118-900D9E7922E2}"/>
              </a:ext>
            </a:extLst>
          </p:cNvPr>
          <p:cNvSpPr>
            <a:spLocks noGrp="1"/>
          </p:cNvSpPr>
          <p:nvPr>
            <p:ph type="title"/>
          </p:nvPr>
        </p:nvSpPr>
        <p:spPr>
          <a:xfrm>
            <a:off x="1030287" y="-348094"/>
            <a:ext cx="10131425" cy="1456267"/>
          </a:xfrm>
        </p:spPr>
        <p:txBody>
          <a:bodyPr>
            <a:normAutofit/>
          </a:bodyPr>
          <a:lstStyle/>
          <a:p>
            <a:pPr algn="ctr"/>
            <a:r>
              <a:rPr lang="en-IN" sz="2400" b="1" u="sng" dirty="0">
                <a:latin typeface="Tableau Bold"/>
              </a:rPr>
              <a:t>Content</a:t>
            </a:r>
          </a:p>
        </p:txBody>
      </p:sp>
      <p:sp>
        <p:nvSpPr>
          <p:cNvPr id="3" name="Content Placeholder 2">
            <a:extLst>
              <a:ext uri="{FF2B5EF4-FFF2-40B4-BE49-F238E27FC236}">
                <a16:creationId xmlns:a16="http://schemas.microsoft.com/office/drawing/2014/main" id="{774F7087-A8EB-6DFA-2F1B-A5B77C5C8B88}"/>
              </a:ext>
            </a:extLst>
          </p:cNvPr>
          <p:cNvSpPr>
            <a:spLocks noGrp="1"/>
          </p:cNvSpPr>
          <p:nvPr>
            <p:ph idx="1"/>
          </p:nvPr>
        </p:nvSpPr>
        <p:spPr>
          <a:xfrm>
            <a:off x="951506" y="2177849"/>
            <a:ext cx="10387786" cy="3877718"/>
          </a:xfrm>
        </p:spPr>
        <p:txBody>
          <a:bodyPr>
            <a:normAutofit fontScale="77500" lnSpcReduction="20000"/>
          </a:bodyPr>
          <a:lstStyle/>
          <a:p>
            <a:pPr>
              <a:buClr>
                <a:schemeClr val="tx1"/>
              </a:buClr>
              <a:buFont typeface="Wingdings" panose="05000000000000000000" pitchFamily="2" charset="2"/>
              <a:buChar char="v"/>
            </a:pPr>
            <a:r>
              <a:rPr lang="en-IN" sz="2200" dirty="0">
                <a:solidFill>
                  <a:schemeClr val="tx1"/>
                </a:solidFill>
                <a:latin typeface="Tableau"/>
              </a:rPr>
              <a:t>	</a:t>
            </a:r>
            <a:r>
              <a:rPr lang="en-IN" sz="2600" dirty="0">
                <a:solidFill>
                  <a:schemeClr val="tx1"/>
                </a:solidFill>
                <a:latin typeface="Tableau"/>
              </a:rPr>
              <a:t>Problem Statement </a:t>
            </a:r>
          </a:p>
          <a:p>
            <a:pPr>
              <a:buClr>
                <a:schemeClr val="tx1"/>
              </a:buClr>
              <a:buFont typeface="Wingdings" panose="05000000000000000000" pitchFamily="2" charset="2"/>
              <a:buChar char="v"/>
            </a:pPr>
            <a:r>
              <a:rPr lang="en-IN" sz="2600" dirty="0">
                <a:solidFill>
                  <a:schemeClr val="tx1"/>
                </a:solidFill>
                <a:latin typeface="Tableau Bold"/>
              </a:rPr>
              <a:t>            Data pre-processing </a:t>
            </a:r>
            <a:endParaRPr lang="en-IN" sz="2600" dirty="0">
              <a:solidFill>
                <a:schemeClr val="tx1"/>
              </a:solidFill>
            </a:endParaRPr>
          </a:p>
          <a:p>
            <a:pPr>
              <a:buClr>
                <a:schemeClr val="tx1"/>
              </a:buClr>
              <a:buFont typeface="Wingdings" panose="05000000000000000000" pitchFamily="2" charset="2"/>
              <a:buChar char="v"/>
            </a:pPr>
            <a:r>
              <a:rPr lang="en-IN" sz="2600" dirty="0">
                <a:solidFill>
                  <a:schemeClr val="tx1"/>
                </a:solidFill>
                <a:latin typeface="Tableau Bold"/>
              </a:rPr>
              <a:t>	Analysis on Review</a:t>
            </a:r>
          </a:p>
          <a:p>
            <a:pPr>
              <a:buClr>
                <a:schemeClr val="tx1"/>
              </a:buClr>
              <a:buFont typeface="Wingdings" panose="05000000000000000000" pitchFamily="2" charset="2"/>
              <a:buChar char="v"/>
            </a:pPr>
            <a:r>
              <a:rPr lang="en-IN" sz="2600" dirty="0">
                <a:solidFill>
                  <a:schemeClr val="tx1"/>
                </a:solidFill>
                <a:latin typeface="Tableau Bold"/>
              </a:rPr>
              <a:t>            Valuable Customers</a:t>
            </a:r>
            <a:endParaRPr lang="en-IN" sz="2600" dirty="0">
              <a:solidFill>
                <a:schemeClr val="tx1"/>
              </a:solidFill>
              <a:effectLst/>
              <a:latin typeface="Tableau Bold"/>
            </a:endParaRPr>
          </a:p>
          <a:p>
            <a:pPr>
              <a:buClr>
                <a:schemeClr val="tx1"/>
              </a:buClr>
              <a:buFont typeface="Wingdings" panose="05000000000000000000" pitchFamily="2" charset="2"/>
              <a:buChar char="v"/>
            </a:pPr>
            <a:r>
              <a:rPr lang="en-IN" sz="2600" dirty="0">
                <a:solidFill>
                  <a:schemeClr val="tx1"/>
                </a:solidFill>
              </a:rPr>
              <a:t>	</a:t>
            </a:r>
            <a:r>
              <a:rPr lang="en-IN" sz="2600" dirty="0">
                <a:solidFill>
                  <a:schemeClr val="tx1"/>
                </a:solidFill>
                <a:latin typeface="Tableau Bold"/>
              </a:rPr>
              <a:t>Text Analysis based on Reviews</a:t>
            </a:r>
          </a:p>
          <a:p>
            <a:pPr>
              <a:buClr>
                <a:schemeClr val="tx1"/>
              </a:buClr>
              <a:buFont typeface="Wingdings" panose="05000000000000000000" pitchFamily="2" charset="2"/>
              <a:buChar char="v"/>
            </a:pPr>
            <a:r>
              <a:rPr lang="en-IN" sz="2600" dirty="0">
                <a:solidFill>
                  <a:schemeClr val="tx1"/>
                </a:solidFill>
                <a:latin typeface="Tableau Bold"/>
              </a:rPr>
              <a:t>	Forecast of Positive and Negative Expressions</a:t>
            </a:r>
          </a:p>
          <a:p>
            <a:pPr>
              <a:buClr>
                <a:schemeClr val="tx1"/>
              </a:buClr>
              <a:buFont typeface="Wingdings" panose="05000000000000000000" pitchFamily="2" charset="2"/>
              <a:buChar char="v"/>
            </a:pPr>
            <a:r>
              <a:rPr lang="en-IN" sz="2600" dirty="0">
                <a:solidFill>
                  <a:schemeClr val="tx1"/>
                </a:solidFill>
                <a:latin typeface="Tableau Bold"/>
              </a:rPr>
              <a:t>	Dash Board</a:t>
            </a:r>
          </a:p>
          <a:p>
            <a:pPr>
              <a:buClr>
                <a:schemeClr val="tx1"/>
              </a:buClr>
              <a:buFont typeface="Wingdings" panose="05000000000000000000" pitchFamily="2" charset="2"/>
              <a:buChar char="v"/>
            </a:pPr>
            <a:r>
              <a:rPr lang="en-IN" sz="2600" dirty="0">
                <a:solidFill>
                  <a:schemeClr val="tx1"/>
                </a:solidFill>
                <a:latin typeface="Tableau Bold"/>
              </a:rPr>
              <a:t>	Model Evaluation</a:t>
            </a:r>
          </a:p>
          <a:p>
            <a:pPr>
              <a:buClr>
                <a:schemeClr val="tx1"/>
              </a:buClr>
              <a:buFont typeface="Wingdings" panose="05000000000000000000" pitchFamily="2" charset="2"/>
              <a:buChar char="v"/>
            </a:pPr>
            <a:r>
              <a:rPr lang="en-IN" sz="2600" dirty="0">
                <a:solidFill>
                  <a:schemeClr val="tx1"/>
                </a:solidFill>
                <a:latin typeface="Tableau Bold"/>
              </a:rPr>
              <a:t>            Business interpterion </a:t>
            </a:r>
          </a:p>
          <a:p>
            <a:pPr>
              <a:buClr>
                <a:schemeClr val="tx1"/>
              </a:buClr>
              <a:buFont typeface="Wingdings" panose="05000000000000000000" pitchFamily="2" charset="2"/>
              <a:buChar char="v"/>
            </a:pPr>
            <a:r>
              <a:rPr lang="en-IN" sz="2600" dirty="0">
                <a:solidFill>
                  <a:schemeClr val="tx1"/>
                </a:solidFill>
                <a:latin typeface="Tableau Bold"/>
              </a:rPr>
              <a:t> 	Conclusion       </a:t>
            </a:r>
          </a:p>
          <a:p>
            <a:pPr marL="0" indent="0">
              <a:buNone/>
            </a:pPr>
            <a:endParaRPr lang="en-IN" sz="2400" dirty="0">
              <a:solidFill>
                <a:schemeClr val="tx1"/>
              </a:solidFill>
              <a:latin typeface="Tableau Bold"/>
            </a:endParaRPr>
          </a:p>
          <a:p>
            <a:pPr marL="0" indent="0">
              <a:buNone/>
            </a:pPr>
            <a:endParaRPr lang="en-IN" sz="2400" dirty="0">
              <a:solidFill>
                <a:schemeClr val="tx1"/>
              </a:solidFill>
              <a:latin typeface="Tableau Bold"/>
            </a:endParaRPr>
          </a:p>
          <a:p>
            <a:pPr marL="0" indent="0">
              <a:buNone/>
            </a:pPr>
            <a:endParaRPr lang="en-IN" sz="2400" dirty="0">
              <a:solidFill>
                <a:schemeClr val="tx1"/>
              </a:solidFill>
              <a:latin typeface="+mj-lt"/>
            </a:endParaRPr>
          </a:p>
        </p:txBody>
      </p:sp>
      <p:sp>
        <p:nvSpPr>
          <p:cNvPr id="6" name="TextBox 5">
            <a:extLst>
              <a:ext uri="{FF2B5EF4-FFF2-40B4-BE49-F238E27FC236}">
                <a16:creationId xmlns:a16="http://schemas.microsoft.com/office/drawing/2014/main" id="{D955E832-F46F-43F1-8D81-D75F50E21401}"/>
              </a:ext>
            </a:extLst>
          </p:cNvPr>
          <p:cNvSpPr txBox="1"/>
          <p:nvPr/>
        </p:nvSpPr>
        <p:spPr>
          <a:xfrm>
            <a:off x="1129086" y="1352307"/>
            <a:ext cx="10032626" cy="400110"/>
          </a:xfrm>
          <a:prstGeom prst="rect">
            <a:avLst/>
          </a:prstGeom>
          <a:noFill/>
        </p:spPr>
        <p:txBody>
          <a:bodyPr wrap="square" rtlCol="0">
            <a:spAutoFit/>
          </a:bodyPr>
          <a:lstStyle/>
          <a:p>
            <a:r>
              <a:rPr lang="en-IN" sz="2000" b="1" dirty="0">
                <a:solidFill>
                  <a:schemeClr val="tx1"/>
                </a:solidFill>
              </a:rPr>
              <a:t>Video Games Data and Toys and Games Data</a:t>
            </a:r>
          </a:p>
        </p:txBody>
      </p:sp>
      <p:sp>
        <p:nvSpPr>
          <p:cNvPr id="5" name="TextBox 4">
            <a:extLst>
              <a:ext uri="{FF2B5EF4-FFF2-40B4-BE49-F238E27FC236}">
                <a16:creationId xmlns:a16="http://schemas.microsoft.com/office/drawing/2014/main" id="{54EF6D4F-51F6-A375-BBE6-8FCDE9CE6504}"/>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a:t>
            </a:r>
            <a:endParaRPr lang="en-IN" dirty="0"/>
          </a:p>
        </p:txBody>
      </p:sp>
    </p:spTree>
    <p:extLst>
      <p:ext uri="{BB962C8B-B14F-4D97-AF65-F5344CB8AC3E}">
        <p14:creationId xmlns:p14="http://schemas.microsoft.com/office/powerpoint/2010/main" val="16563320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E10011-DC55-A590-DDB6-AE9933AD15CC}"/>
              </a:ext>
            </a:extLst>
          </p:cNvPr>
          <p:cNvSpPr txBox="1"/>
          <p:nvPr/>
        </p:nvSpPr>
        <p:spPr>
          <a:xfrm>
            <a:off x="-673554" y="2598003"/>
            <a:ext cx="6097554" cy="830997"/>
          </a:xfrm>
          <a:prstGeom prst="rect">
            <a:avLst/>
          </a:prstGeom>
          <a:noFill/>
        </p:spPr>
        <p:txBody>
          <a:bodyPr wrap="square">
            <a:spAutoFit/>
          </a:bodyPr>
          <a:lstStyle/>
          <a:p>
            <a:pPr algn="ctr"/>
            <a:r>
              <a:rPr lang="en-IN" sz="2400" b="1" u="sng" dirty="0">
                <a:solidFill>
                  <a:schemeClr val="tx1"/>
                </a:solidFill>
                <a:latin typeface="Tableau Bold"/>
              </a:rPr>
              <a:t>Text Analysis based on</a:t>
            </a:r>
          </a:p>
          <a:p>
            <a:pPr algn="ctr"/>
            <a:r>
              <a:rPr lang="en-IN" sz="2400" b="1" u="sng" dirty="0">
                <a:solidFill>
                  <a:schemeClr val="tx1"/>
                </a:solidFill>
                <a:latin typeface="Tableau Bold"/>
              </a:rPr>
              <a:t> Negative Reviews</a:t>
            </a:r>
            <a:endParaRPr lang="en-IN" sz="2400" b="1" dirty="0"/>
          </a:p>
        </p:txBody>
      </p:sp>
      <p:pic>
        <p:nvPicPr>
          <p:cNvPr id="3" name="Picture 2">
            <a:extLst>
              <a:ext uri="{FF2B5EF4-FFF2-40B4-BE49-F238E27FC236}">
                <a16:creationId xmlns:a16="http://schemas.microsoft.com/office/drawing/2014/main" id="{2BED6BB8-D0B2-311A-9BE3-147433450CF4}"/>
              </a:ext>
            </a:extLst>
          </p:cNvPr>
          <p:cNvPicPr>
            <a:picLocks noChangeAspect="1"/>
          </p:cNvPicPr>
          <p:nvPr/>
        </p:nvPicPr>
        <p:blipFill>
          <a:blip r:embed="rId2"/>
          <a:stretch>
            <a:fillRect/>
          </a:stretch>
        </p:blipFill>
        <p:spPr>
          <a:xfrm>
            <a:off x="4795935" y="94946"/>
            <a:ext cx="6288831" cy="6169368"/>
          </a:xfrm>
          <a:prstGeom prst="rect">
            <a:avLst/>
          </a:prstGeom>
        </p:spPr>
      </p:pic>
      <p:sp>
        <p:nvSpPr>
          <p:cNvPr id="2" name="TextBox 1">
            <a:extLst>
              <a:ext uri="{FF2B5EF4-FFF2-40B4-BE49-F238E27FC236}">
                <a16:creationId xmlns:a16="http://schemas.microsoft.com/office/drawing/2014/main" id="{8B32878C-A640-B497-14CE-2E4BC751A5AF}"/>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20</a:t>
            </a:r>
            <a:endParaRPr lang="en-IN" dirty="0"/>
          </a:p>
        </p:txBody>
      </p:sp>
    </p:spTree>
    <p:extLst>
      <p:ext uri="{BB962C8B-B14F-4D97-AF65-F5344CB8AC3E}">
        <p14:creationId xmlns:p14="http://schemas.microsoft.com/office/powerpoint/2010/main" val="92820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A7196-E686-F939-7A7F-EA4891F19860}"/>
              </a:ext>
            </a:extLst>
          </p:cNvPr>
          <p:cNvSpPr>
            <a:spLocks noGrp="1"/>
          </p:cNvSpPr>
          <p:nvPr>
            <p:ph type="title" idx="4294967295"/>
          </p:nvPr>
        </p:nvSpPr>
        <p:spPr>
          <a:xfrm>
            <a:off x="1185315" y="242623"/>
            <a:ext cx="10131425" cy="566738"/>
          </a:xfrm>
        </p:spPr>
        <p:txBody>
          <a:bodyPr>
            <a:normAutofit/>
          </a:bodyPr>
          <a:lstStyle/>
          <a:p>
            <a:pPr algn="ctr"/>
            <a:r>
              <a:rPr lang="en-US" sz="2400" b="1" u="sng" dirty="0">
                <a:latin typeface="Tableau Bold"/>
              </a:rPr>
              <a:t>Clustering customers using Machine learning</a:t>
            </a:r>
            <a:endParaRPr lang="en-IN" sz="2400" b="1" u="sng" dirty="0">
              <a:latin typeface="Tableau Bold"/>
            </a:endParaRPr>
          </a:p>
        </p:txBody>
      </p:sp>
      <p:sp>
        <p:nvSpPr>
          <p:cNvPr id="9" name="TextBox 8">
            <a:extLst>
              <a:ext uri="{FF2B5EF4-FFF2-40B4-BE49-F238E27FC236}">
                <a16:creationId xmlns:a16="http://schemas.microsoft.com/office/drawing/2014/main" id="{1DD40A01-590C-DC72-C1C3-E4520343E0BB}"/>
              </a:ext>
            </a:extLst>
          </p:cNvPr>
          <p:cNvSpPr txBox="1"/>
          <p:nvPr/>
        </p:nvSpPr>
        <p:spPr>
          <a:xfrm>
            <a:off x="520263" y="4854680"/>
            <a:ext cx="11461530" cy="1477328"/>
          </a:xfrm>
          <a:prstGeom prst="rect">
            <a:avLst/>
          </a:prstGeom>
          <a:noFill/>
        </p:spPr>
        <p:txBody>
          <a:bodyPr wrap="square">
            <a:spAutoFit/>
          </a:bodyPr>
          <a:lstStyle/>
          <a:p>
            <a:r>
              <a:rPr lang="en-US" b="1" dirty="0">
                <a:latin typeface="Tableau Bold"/>
              </a:rPr>
              <a:t>In conclusion, our K-means clustering analysis of Amazon goods based on their rating and rank identifies five unique groups.</a:t>
            </a:r>
          </a:p>
          <a:p>
            <a:r>
              <a:rPr lang="en-US" b="1" dirty="0">
                <a:latin typeface="Tableau Bold"/>
              </a:rPr>
              <a:t>These clusters can help guide ranking and product strategy decisions in order to better satisfy the demands and preferences of customers.</a:t>
            </a:r>
          </a:p>
          <a:p>
            <a:r>
              <a:rPr lang="en-US" b="1" dirty="0">
                <a:latin typeface="Tableau Bold"/>
              </a:rPr>
              <a:t>According to rank, clusters 1 and 2 are negative, cluster 3 is neutral, and clusters 4 and 5 are positive.</a:t>
            </a:r>
            <a:r>
              <a:rPr lang="en-IN" b="1" dirty="0">
                <a:latin typeface="Tableau Bold"/>
              </a:rPr>
              <a:t> </a:t>
            </a:r>
          </a:p>
        </p:txBody>
      </p:sp>
      <p:sp>
        <p:nvSpPr>
          <p:cNvPr id="7" name="TextBox 6">
            <a:extLst>
              <a:ext uri="{FF2B5EF4-FFF2-40B4-BE49-F238E27FC236}">
                <a16:creationId xmlns:a16="http://schemas.microsoft.com/office/drawing/2014/main" id="{315FEC88-D80E-8141-5446-6BFEEF4B151C}"/>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21</a:t>
            </a:r>
            <a:endParaRPr lang="en-IN" dirty="0"/>
          </a:p>
        </p:txBody>
      </p:sp>
      <p:pic>
        <p:nvPicPr>
          <p:cNvPr id="6" name="Picture 5">
            <a:extLst>
              <a:ext uri="{FF2B5EF4-FFF2-40B4-BE49-F238E27FC236}">
                <a16:creationId xmlns:a16="http://schemas.microsoft.com/office/drawing/2014/main" id="{FC55ABFB-1676-2033-D378-2FBAEC64CA82}"/>
              </a:ext>
            </a:extLst>
          </p:cNvPr>
          <p:cNvPicPr>
            <a:picLocks noChangeAspect="1"/>
          </p:cNvPicPr>
          <p:nvPr/>
        </p:nvPicPr>
        <p:blipFill>
          <a:blip r:embed="rId2"/>
          <a:stretch>
            <a:fillRect/>
          </a:stretch>
        </p:blipFill>
        <p:spPr>
          <a:xfrm>
            <a:off x="3526631" y="818273"/>
            <a:ext cx="5138738" cy="3965670"/>
          </a:xfrm>
          <a:prstGeom prst="rect">
            <a:avLst/>
          </a:prstGeom>
        </p:spPr>
      </p:pic>
    </p:spTree>
    <p:extLst>
      <p:ext uri="{BB962C8B-B14F-4D97-AF65-F5344CB8AC3E}">
        <p14:creationId xmlns:p14="http://schemas.microsoft.com/office/powerpoint/2010/main" val="1244420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8FCB-54EC-6548-A323-E2426DEA5DD6}"/>
              </a:ext>
            </a:extLst>
          </p:cNvPr>
          <p:cNvSpPr>
            <a:spLocks noGrp="1"/>
          </p:cNvSpPr>
          <p:nvPr>
            <p:ph type="title"/>
          </p:nvPr>
        </p:nvSpPr>
        <p:spPr>
          <a:xfrm>
            <a:off x="267855" y="594358"/>
            <a:ext cx="3389745" cy="2331721"/>
          </a:xfrm>
        </p:spPr>
        <p:txBody>
          <a:bodyPr/>
          <a:lstStyle/>
          <a:p>
            <a:pPr algn="ctr">
              <a:lnSpc>
                <a:spcPct val="100000"/>
              </a:lnSpc>
            </a:pPr>
            <a:r>
              <a:rPr lang="en-US" b="1" dirty="0">
                <a:latin typeface="Tableau Bold"/>
              </a:rPr>
              <a:t>MODEL EVALUATION</a:t>
            </a:r>
          </a:p>
        </p:txBody>
      </p:sp>
      <p:sp>
        <p:nvSpPr>
          <p:cNvPr id="3" name="Content Placeholder 2">
            <a:extLst>
              <a:ext uri="{FF2B5EF4-FFF2-40B4-BE49-F238E27FC236}">
                <a16:creationId xmlns:a16="http://schemas.microsoft.com/office/drawing/2014/main" id="{8AF5B772-8B4E-C40D-2DDB-1444B0E5576B}"/>
              </a:ext>
            </a:extLst>
          </p:cNvPr>
          <p:cNvSpPr>
            <a:spLocks noGrp="1"/>
          </p:cNvSpPr>
          <p:nvPr>
            <p:ph idx="1"/>
          </p:nvPr>
        </p:nvSpPr>
        <p:spPr>
          <a:xfrm>
            <a:off x="4086807" y="949898"/>
            <a:ext cx="7908758" cy="5688423"/>
          </a:xfrm>
        </p:spPr>
        <p:txBody>
          <a:bodyPr>
            <a:normAutofit/>
          </a:bodyPr>
          <a:lstStyle/>
          <a:p>
            <a:pPr marL="806958" lvl="1" indent="-514350">
              <a:buClrTx/>
              <a:buFont typeface="+mj-lt"/>
              <a:buAutoNum type="arabicPeriod" startAt="5"/>
            </a:pPr>
            <a:endParaRPr lang="en-US" dirty="0">
              <a:latin typeface="+mj-lt"/>
            </a:endParaRPr>
          </a:p>
          <a:p>
            <a:pPr marL="989838" lvl="2" indent="-514350">
              <a:buClrTx/>
              <a:buFont typeface="+mj-lt"/>
              <a:buAutoNum type="arabicPeriod"/>
            </a:pPr>
            <a:r>
              <a:rPr lang="en-US" sz="1800" b="1" u="sng" dirty="0">
                <a:latin typeface="+mj-lt"/>
              </a:rPr>
              <a:t>Stacking (Logistic Regression) </a:t>
            </a:r>
            <a:r>
              <a:rPr lang="en-US" sz="1800" dirty="0">
                <a:latin typeface="+mj-lt"/>
              </a:rPr>
              <a:t>: </a:t>
            </a:r>
          </a:p>
          <a:p>
            <a:pPr marL="1355598" lvl="4" indent="-514350">
              <a:buClrTx/>
            </a:pPr>
            <a:r>
              <a:rPr lang="en-US" sz="1800" dirty="0">
                <a:latin typeface="+mj-lt"/>
              </a:rPr>
              <a:t>Accuracy Score :   </a:t>
            </a:r>
            <a:r>
              <a:rPr lang="en-US" sz="1800" b="1" u="sng" dirty="0">
                <a:solidFill>
                  <a:srgbClr val="008000"/>
                </a:solidFill>
                <a:latin typeface="+mj-lt"/>
              </a:rPr>
              <a:t>95.29 %</a:t>
            </a:r>
          </a:p>
          <a:p>
            <a:pPr marL="1355598" lvl="4" indent="-514350">
              <a:buClrTx/>
            </a:pPr>
            <a:r>
              <a:rPr lang="en-US" sz="1800" dirty="0">
                <a:latin typeface="+mj-lt"/>
              </a:rPr>
              <a:t>F1 Score :   </a:t>
            </a:r>
            <a:r>
              <a:rPr lang="en-US" sz="1800" b="1" u="sng" dirty="0">
                <a:solidFill>
                  <a:srgbClr val="008000"/>
                </a:solidFill>
                <a:latin typeface="+mj-lt"/>
              </a:rPr>
              <a:t>94.97 %</a:t>
            </a:r>
          </a:p>
          <a:p>
            <a:pPr marL="1355598" lvl="4" indent="-514350">
              <a:buClrTx/>
            </a:pPr>
            <a:r>
              <a:rPr lang="en-US" sz="1800" dirty="0">
                <a:latin typeface="+mj-lt"/>
              </a:rPr>
              <a:t>Recall Score :   </a:t>
            </a:r>
            <a:r>
              <a:rPr lang="en-US" sz="1800" b="1" u="sng" dirty="0">
                <a:solidFill>
                  <a:srgbClr val="008000"/>
                </a:solidFill>
                <a:latin typeface="+mj-lt"/>
              </a:rPr>
              <a:t>95.29 %</a:t>
            </a:r>
          </a:p>
          <a:p>
            <a:pPr marL="1355598" lvl="4" indent="-514350">
              <a:buClrTx/>
            </a:pPr>
            <a:r>
              <a:rPr lang="en-US" sz="1800" dirty="0">
                <a:latin typeface="+mj-lt"/>
              </a:rPr>
              <a:t>Precision Score :    </a:t>
            </a:r>
            <a:r>
              <a:rPr lang="en-US" sz="1800" b="1" u="sng" dirty="0">
                <a:solidFill>
                  <a:srgbClr val="008000"/>
                </a:solidFill>
                <a:latin typeface="+mj-lt"/>
              </a:rPr>
              <a:t>95.17 %</a:t>
            </a:r>
          </a:p>
          <a:p>
            <a:pPr marL="1355598" lvl="4" indent="-514350">
              <a:buClrTx/>
            </a:pPr>
            <a:endParaRPr lang="en-US" sz="1800" b="1" u="sng" dirty="0">
              <a:solidFill>
                <a:schemeClr val="tx1"/>
              </a:solidFill>
              <a:latin typeface="+mj-lt"/>
            </a:endParaRPr>
          </a:p>
          <a:p>
            <a:pPr marL="989838" lvl="2" indent="-514350">
              <a:buClrTx/>
              <a:buFont typeface="+mj-lt"/>
              <a:buAutoNum type="arabicPeriod"/>
            </a:pPr>
            <a:r>
              <a:rPr lang="en-US" sz="1800" b="1" u="sng" dirty="0">
                <a:latin typeface="+mj-lt"/>
              </a:rPr>
              <a:t>Naïve Bayes Classifier Model </a:t>
            </a:r>
            <a:r>
              <a:rPr lang="en-US" sz="1800" dirty="0">
                <a:latin typeface="+mj-lt"/>
              </a:rPr>
              <a:t>: </a:t>
            </a:r>
          </a:p>
          <a:p>
            <a:pPr marL="1355598" lvl="4" indent="-514350">
              <a:buClrTx/>
            </a:pPr>
            <a:r>
              <a:rPr lang="en-US" sz="1800" dirty="0">
                <a:latin typeface="+mj-lt"/>
              </a:rPr>
              <a:t>Accuracy Score :   </a:t>
            </a:r>
            <a:r>
              <a:rPr lang="en-US" sz="1800" b="1" u="sng" dirty="0">
                <a:solidFill>
                  <a:srgbClr val="00DE00"/>
                </a:solidFill>
                <a:latin typeface="+mj-lt"/>
              </a:rPr>
              <a:t>85.35 %</a:t>
            </a:r>
          </a:p>
          <a:p>
            <a:pPr marL="1355598" lvl="4" indent="-514350">
              <a:buClrTx/>
            </a:pPr>
            <a:r>
              <a:rPr lang="en-US" sz="1800" dirty="0">
                <a:latin typeface="+mj-lt"/>
              </a:rPr>
              <a:t>F1 Score :   </a:t>
            </a:r>
            <a:r>
              <a:rPr lang="en-US" sz="1800" b="1" u="sng" dirty="0">
                <a:solidFill>
                  <a:srgbClr val="00DE00"/>
                </a:solidFill>
                <a:latin typeface="+mj-lt"/>
              </a:rPr>
              <a:t>86.27 %</a:t>
            </a:r>
          </a:p>
          <a:p>
            <a:pPr marL="1355598" lvl="4" indent="-514350">
              <a:buClrTx/>
            </a:pPr>
            <a:r>
              <a:rPr lang="en-US" sz="1800" dirty="0">
                <a:latin typeface="+mj-lt"/>
              </a:rPr>
              <a:t>Recall Score :   </a:t>
            </a:r>
            <a:r>
              <a:rPr lang="en-US" sz="1800" b="1" u="sng" dirty="0">
                <a:solidFill>
                  <a:srgbClr val="00DE00"/>
                </a:solidFill>
                <a:latin typeface="+mj-lt"/>
              </a:rPr>
              <a:t>85.35 %</a:t>
            </a:r>
          </a:p>
          <a:p>
            <a:pPr marL="1355598" lvl="4" indent="-514350">
              <a:buClrTx/>
            </a:pPr>
            <a:r>
              <a:rPr lang="en-US" sz="1800" dirty="0">
                <a:latin typeface="+mj-lt"/>
              </a:rPr>
              <a:t>Precision Score :    </a:t>
            </a:r>
            <a:r>
              <a:rPr lang="en-US" sz="1800" b="1" u="sng" dirty="0">
                <a:solidFill>
                  <a:srgbClr val="00DE00"/>
                </a:solidFill>
                <a:latin typeface="+mj-lt"/>
              </a:rPr>
              <a:t>87.37 %</a:t>
            </a:r>
          </a:p>
        </p:txBody>
      </p:sp>
      <p:sp>
        <p:nvSpPr>
          <p:cNvPr id="5" name="TextBox 4">
            <a:extLst>
              <a:ext uri="{FF2B5EF4-FFF2-40B4-BE49-F238E27FC236}">
                <a16:creationId xmlns:a16="http://schemas.microsoft.com/office/drawing/2014/main" id="{C9387437-38E6-BC70-0707-5A2F00C48A26}"/>
              </a:ext>
            </a:extLst>
          </p:cNvPr>
          <p:cNvSpPr txBox="1"/>
          <p:nvPr/>
        </p:nvSpPr>
        <p:spPr>
          <a:xfrm>
            <a:off x="4800599" y="0"/>
            <a:ext cx="6316579" cy="461665"/>
          </a:xfrm>
          <a:prstGeom prst="rect">
            <a:avLst/>
          </a:prstGeom>
          <a:noFill/>
        </p:spPr>
        <p:txBody>
          <a:bodyPr wrap="square" rtlCol="0">
            <a:spAutoFit/>
          </a:bodyPr>
          <a:lstStyle/>
          <a:p>
            <a:pPr algn="ctr"/>
            <a:r>
              <a:rPr lang="en-US" sz="2400" b="1" u="sng" dirty="0">
                <a:latin typeface="Tableau Bold"/>
              </a:rPr>
              <a:t>Toys and Games Data </a:t>
            </a:r>
          </a:p>
        </p:txBody>
      </p:sp>
      <p:sp>
        <p:nvSpPr>
          <p:cNvPr id="4" name="TextBox 3">
            <a:extLst>
              <a:ext uri="{FF2B5EF4-FFF2-40B4-BE49-F238E27FC236}">
                <a16:creationId xmlns:a16="http://schemas.microsoft.com/office/drawing/2014/main" id="{7A95ABF6-B91E-802A-6530-DF5DCEEE8006}"/>
              </a:ext>
            </a:extLst>
          </p:cNvPr>
          <p:cNvSpPr txBox="1"/>
          <p:nvPr/>
        </p:nvSpPr>
        <p:spPr>
          <a:xfrm>
            <a:off x="4086807" y="5215811"/>
            <a:ext cx="7388165" cy="2000548"/>
          </a:xfrm>
          <a:prstGeom prst="rect">
            <a:avLst/>
          </a:prstGeom>
          <a:noFill/>
        </p:spPr>
        <p:txBody>
          <a:bodyPr wrap="square" rtlCol="0">
            <a:spAutoFit/>
          </a:bodyPr>
          <a:lstStyle/>
          <a:p>
            <a:pPr marL="285750" indent="-285750">
              <a:buFont typeface="Arial" panose="020B0604020202020204" pitchFamily="34" charset="0"/>
              <a:buChar char="•"/>
            </a:pPr>
            <a:r>
              <a:rPr lang="en-IN" sz="2000" dirty="0"/>
              <a:t>In conclusion, we compare our model to logistic regression, Naive Bayes, and Ensemble(random forest classifiers) from that logistic regression evaluation for Amazon product ratings based on review text good results measured using accuracy, F1 score, recall, precision, and a confusion matrix.</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08FCD365-622A-2886-A5B7-7F8A5BC833D4}"/>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22</a:t>
            </a:r>
            <a:endParaRPr lang="en-IN" dirty="0"/>
          </a:p>
        </p:txBody>
      </p:sp>
    </p:spTree>
    <p:extLst>
      <p:ext uri="{BB962C8B-B14F-4D97-AF65-F5344CB8AC3E}">
        <p14:creationId xmlns:p14="http://schemas.microsoft.com/office/powerpoint/2010/main" val="2093704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AD331-D401-9163-18CF-AE552561EA8E}"/>
              </a:ext>
            </a:extLst>
          </p:cNvPr>
          <p:cNvSpPr>
            <a:spLocks noGrp="1"/>
          </p:cNvSpPr>
          <p:nvPr>
            <p:ph type="title"/>
          </p:nvPr>
        </p:nvSpPr>
        <p:spPr/>
        <p:txBody>
          <a:bodyPr/>
          <a:lstStyle/>
          <a:p>
            <a:endParaRPr lang="en-IN"/>
          </a:p>
        </p:txBody>
      </p:sp>
      <p:sp>
        <p:nvSpPr>
          <p:cNvPr id="3" name="Picture Placeholder 2">
            <a:extLst>
              <a:ext uri="{FF2B5EF4-FFF2-40B4-BE49-F238E27FC236}">
                <a16:creationId xmlns:a16="http://schemas.microsoft.com/office/drawing/2014/main" id="{9DFFB466-2D0C-466B-6B15-5ABCF9453276}"/>
              </a:ext>
            </a:extLst>
          </p:cNvPr>
          <p:cNvSpPr>
            <a:spLocks noGrp="1"/>
          </p:cNvSpPr>
          <p:nvPr>
            <p:ph type="pic" idx="1"/>
          </p:nvPr>
        </p:nvSpPr>
        <p:spPr/>
      </p:sp>
      <p:sp>
        <p:nvSpPr>
          <p:cNvPr id="4" name="Text Placeholder 3">
            <a:extLst>
              <a:ext uri="{FF2B5EF4-FFF2-40B4-BE49-F238E27FC236}">
                <a16:creationId xmlns:a16="http://schemas.microsoft.com/office/drawing/2014/main" id="{F90B88F5-6C84-01A2-E4A7-E1CF1B032354}"/>
              </a:ext>
            </a:extLst>
          </p:cNvPr>
          <p:cNvSpPr>
            <a:spLocks noGrp="1"/>
          </p:cNvSpPr>
          <p:nvPr>
            <p:ph type="body" sz="half" idx="2"/>
          </p:nvPr>
        </p:nvSpPr>
        <p:spPr/>
        <p:txBody>
          <a:bodyPr/>
          <a:lstStyle/>
          <a:p>
            <a:endParaRPr lang="en-IN"/>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5" name="Add-in 4" title="VizSlides">
                <a:extLst>
                  <a:ext uri="{FF2B5EF4-FFF2-40B4-BE49-F238E27FC236}">
                    <a16:creationId xmlns:a16="http://schemas.microsoft.com/office/drawing/2014/main" id="{CAF4930B-C0C2-FF41-1602-E37F52BFD0DB}"/>
                  </a:ext>
                </a:extLst>
              </p:cNvPr>
              <p:cNvGraphicFramePr>
                <a:graphicFrameLocks noGrp="1"/>
              </p:cNvGraphicFramePr>
              <p:nvPr>
                <p:extLst>
                  <p:ext uri="{D42A27DB-BD31-4B8C-83A1-F6EECF244321}">
                    <p14:modId xmlns:p14="http://schemas.microsoft.com/office/powerpoint/2010/main" val="1319750296"/>
                  </p:ext>
                </p:extLst>
              </p:nvPr>
            </p:nvGraphicFramePr>
            <p:xfrm>
              <a:off x="427892" y="0"/>
              <a:ext cx="11336215"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5" name="Add-in 4" title="VizSlides">
                <a:extLst>
                  <a:ext uri="{FF2B5EF4-FFF2-40B4-BE49-F238E27FC236}">
                    <a16:creationId xmlns:a16="http://schemas.microsoft.com/office/drawing/2014/main" id="{CAF4930B-C0C2-FF41-1602-E37F52BFD0DB}"/>
                  </a:ext>
                </a:extLst>
              </p:cNvPr>
              <p:cNvPicPr>
                <a:picLocks noGrp="1" noRot="1" noChangeAspect="1" noMove="1" noResize="1" noEditPoints="1" noAdjustHandles="1" noChangeArrowheads="1" noChangeShapeType="1"/>
              </p:cNvPicPr>
              <p:nvPr/>
            </p:nvPicPr>
            <p:blipFill>
              <a:blip r:embed="rId3"/>
              <a:stretch>
                <a:fillRect/>
              </a:stretch>
            </p:blipFill>
            <p:spPr>
              <a:xfrm>
                <a:off x="427892" y="0"/>
                <a:ext cx="11336215" cy="6858000"/>
              </a:xfrm>
              <a:prstGeom prst="rect">
                <a:avLst/>
              </a:prstGeom>
            </p:spPr>
          </p:pic>
        </mc:Fallback>
      </mc:AlternateContent>
    </p:spTree>
    <p:extLst>
      <p:ext uri="{BB962C8B-B14F-4D97-AF65-F5344CB8AC3E}">
        <p14:creationId xmlns:p14="http://schemas.microsoft.com/office/powerpoint/2010/main" val="17790775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D8FCB-54EC-6548-A323-E2426DEA5DD6}"/>
              </a:ext>
            </a:extLst>
          </p:cNvPr>
          <p:cNvSpPr>
            <a:spLocks noGrp="1"/>
          </p:cNvSpPr>
          <p:nvPr>
            <p:ph type="title"/>
          </p:nvPr>
        </p:nvSpPr>
        <p:spPr>
          <a:xfrm>
            <a:off x="267855" y="594358"/>
            <a:ext cx="3389745" cy="2331721"/>
          </a:xfrm>
        </p:spPr>
        <p:txBody>
          <a:bodyPr/>
          <a:lstStyle/>
          <a:p>
            <a:pPr algn="ctr">
              <a:lnSpc>
                <a:spcPct val="100000"/>
              </a:lnSpc>
            </a:pPr>
            <a:r>
              <a:rPr lang="en-US" b="1" dirty="0">
                <a:latin typeface="Tableau Bold"/>
              </a:rPr>
              <a:t>BUISNESS </a:t>
            </a:r>
            <a:br>
              <a:rPr lang="en-US" b="1" dirty="0">
                <a:latin typeface="Tableau Bold"/>
              </a:rPr>
            </a:br>
            <a:r>
              <a:rPr lang="en-US" b="1" dirty="0">
                <a:latin typeface="Tableau Bold"/>
              </a:rPr>
              <a:t>INTERPRETATION</a:t>
            </a:r>
          </a:p>
        </p:txBody>
      </p:sp>
      <p:sp>
        <p:nvSpPr>
          <p:cNvPr id="3" name="Content Placeholder 2">
            <a:extLst>
              <a:ext uri="{FF2B5EF4-FFF2-40B4-BE49-F238E27FC236}">
                <a16:creationId xmlns:a16="http://schemas.microsoft.com/office/drawing/2014/main" id="{8AF5B772-8B4E-C40D-2DDB-1444B0E5576B}"/>
              </a:ext>
            </a:extLst>
          </p:cNvPr>
          <p:cNvSpPr>
            <a:spLocks noGrp="1"/>
          </p:cNvSpPr>
          <p:nvPr>
            <p:ph idx="1"/>
          </p:nvPr>
        </p:nvSpPr>
        <p:spPr>
          <a:xfrm>
            <a:off x="4170947" y="804138"/>
            <a:ext cx="7908757" cy="6013756"/>
          </a:xfrm>
        </p:spPr>
        <p:txBody>
          <a:bodyPr>
            <a:normAutofit lnSpcReduction="10000"/>
          </a:bodyPr>
          <a:lstStyle/>
          <a:p>
            <a:pPr marL="514350" indent="-514350">
              <a:buClrTx/>
              <a:buFont typeface="+mj-lt"/>
              <a:buAutoNum type="arabicPeriod"/>
            </a:pPr>
            <a:r>
              <a:rPr lang="en-US" sz="2800" dirty="0">
                <a:latin typeface="+mj-lt"/>
              </a:rPr>
              <a:t>Brand :</a:t>
            </a:r>
          </a:p>
          <a:p>
            <a:pPr marL="818388" lvl="2" indent="-342900">
              <a:buClrTx/>
            </a:pPr>
            <a:r>
              <a:rPr lang="en-US" sz="2000" dirty="0">
                <a:latin typeface="+mj-lt"/>
              </a:rPr>
              <a:t>Melissa </a:t>
            </a:r>
            <a:r>
              <a:rPr lang="en-US" sz="2000" dirty="0" err="1">
                <a:latin typeface="+mj-lt"/>
              </a:rPr>
              <a:t>doug</a:t>
            </a:r>
            <a:r>
              <a:rPr lang="en-US" sz="2000" dirty="0">
                <a:latin typeface="+mj-lt"/>
              </a:rPr>
              <a:t>, Hasbro and Crayola are next most reviewed Brand.</a:t>
            </a:r>
          </a:p>
          <a:p>
            <a:pPr marL="818388" lvl="2" indent="-342900">
              <a:lnSpc>
                <a:spcPct val="110000"/>
              </a:lnSpc>
              <a:buClrTx/>
            </a:pPr>
            <a:r>
              <a:rPr lang="en-US" sz="2000" b="1" u="sng" dirty="0">
                <a:latin typeface="+mj-lt"/>
              </a:rPr>
              <a:t>Advertising</a:t>
            </a:r>
            <a:r>
              <a:rPr lang="en-US" sz="2000" dirty="0">
                <a:latin typeface="+mj-lt"/>
              </a:rPr>
              <a:t> </a:t>
            </a:r>
            <a:r>
              <a:rPr lang="en-US" sz="2000" b="1" dirty="0">
                <a:solidFill>
                  <a:srgbClr val="00B050"/>
                </a:solidFill>
                <a:latin typeface="+mj-lt"/>
              </a:rPr>
              <a:t>Melissa </a:t>
            </a:r>
            <a:r>
              <a:rPr lang="en-US" sz="2000" b="1" dirty="0" err="1">
                <a:solidFill>
                  <a:srgbClr val="00B050"/>
                </a:solidFill>
                <a:latin typeface="+mj-lt"/>
              </a:rPr>
              <a:t>doug</a:t>
            </a:r>
            <a:r>
              <a:rPr lang="en-US" sz="2000" b="1" dirty="0">
                <a:solidFill>
                  <a:srgbClr val="00B050"/>
                </a:solidFill>
                <a:latin typeface="+mj-lt"/>
              </a:rPr>
              <a:t>, Hasbro &amp; Crayola </a:t>
            </a:r>
            <a:r>
              <a:rPr lang="en-US" sz="2000" dirty="0">
                <a:latin typeface="+mj-lt"/>
              </a:rPr>
              <a:t>would increase the traffic to the amazon store.</a:t>
            </a:r>
          </a:p>
          <a:p>
            <a:pPr marL="818388" lvl="2" indent="-342900">
              <a:buClrTx/>
            </a:pPr>
            <a:endParaRPr lang="en-US" sz="2000" dirty="0">
              <a:latin typeface="+mj-lt"/>
            </a:endParaRPr>
          </a:p>
          <a:p>
            <a:pPr marL="514350" indent="-514350">
              <a:buClrTx/>
              <a:buFont typeface="+mj-lt"/>
              <a:buAutoNum type="arabicPeriod"/>
            </a:pPr>
            <a:r>
              <a:rPr lang="en-US" sz="2600" dirty="0">
                <a:latin typeface="+mj-lt"/>
              </a:rPr>
              <a:t>Customer Satisfaction :</a:t>
            </a:r>
          </a:p>
          <a:p>
            <a:pPr marL="818388" lvl="2" indent="-342900">
              <a:buClrTx/>
            </a:pPr>
            <a:r>
              <a:rPr lang="en-US" sz="2400" dirty="0">
                <a:solidFill>
                  <a:srgbClr val="C00000"/>
                </a:solidFill>
                <a:latin typeface="+mj-lt"/>
              </a:rPr>
              <a:t>Amanda , Lisa </a:t>
            </a:r>
            <a:r>
              <a:rPr lang="en-US" sz="2000" dirty="0">
                <a:latin typeface="+mj-lt"/>
              </a:rPr>
              <a:t>and other Customers had the most </a:t>
            </a:r>
            <a:r>
              <a:rPr lang="en-US" sz="2000" dirty="0">
                <a:solidFill>
                  <a:srgbClr val="C00000"/>
                </a:solidFill>
                <a:latin typeface="+mj-lt"/>
              </a:rPr>
              <a:t>negative</a:t>
            </a:r>
            <a:r>
              <a:rPr lang="en-US" sz="2000" dirty="0">
                <a:latin typeface="+mj-lt"/>
              </a:rPr>
              <a:t> reviews.</a:t>
            </a:r>
          </a:p>
          <a:p>
            <a:pPr marL="818388" lvl="2" indent="-342900">
              <a:buClrTx/>
            </a:pPr>
            <a:r>
              <a:rPr lang="en-US" sz="2000" dirty="0">
                <a:latin typeface="+mj-lt"/>
              </a:rPr>
              <a:t>Providing them </a:t>
            </a:r>
            <a:r>
              <a:rPr lang="en-US" sz="2200" b="1" u="sng" dirty="0">
                <a:solidFill>
                  <a:schemeClr val="tx1"/>
                </a:solidFill>
                <a:latin typeface="+mj-lt"/>
              </a:rPr>
              <a:t>extra services </a:t>
            </a:r>
            <a:r>
              <a:rPr lang="en-US" sz="2000" dirty="0">
                <a:latin typeface="+mj-lt"/>
              </a:rPr>
              <a:t>would </a:t>
            </a:r>
            <a:r>
              <a:rPr lang="en-US" sz="2200" b="1" u="sng" dirty="0">
                <a:solidFill>
                  <a:schemeClr val="tx1"/>
                </a:solidFill>
                <a:latin typeface="+mj-lt"/>
              </a:rPr>
              <a:t>benefit</a:t>
            </a:r>
            <a:r>
              <a:rPr lang="en-US" sz="2000" dirty="0">
                <a:latin typeface="+mj-lt"/>
              </a:rPr>
              <a:t> the </a:t>
            </a:r>
            <a:r>
              <a:rPr lang="en-US" sz="2200" b="1" u="sng" dirty="0">
                <a:solidFill>
                  <a:schemeClr val="tx1"/>
                </a:solidFill>
                <a:latin typeface="+mj-lt"/>
              </a:rPr>
              <a:t>reputation</a:t>
            </a:r>
            <a:r>
              <a:rPr lang="en-US" sz="2200" b="1" dirty="0">
                <a:solidFill>
                  <a:schemeClr val="tx1"/>
                </a:solidFill>
                <a:latin typeface="+mj-lt"/>
              </a:rPr>
              <a:t> </a:t>
            </a:r>
            <a:r>
              <a:rPr lang="en-US" sz="2000" dirty="0">
                <a:latin typeface="+mj-lt"/>
              </a:rPr>
              <a:t>and </a:t>
            </a:r>
            <a:r>
              <a:rPr lang="en-US" sz="2200" b="1" u="sng" dirty="0">
                <a:solidFill>
                  <a:schemeClr val="tx1"/>
                </a:solidFill>
                <a:latin typeface="+mj-lt"/>
              </a:rPr>
              <a:t>profits</a:t>
            </a:r>
            <a:r>
              <a:rPr lang="en-US" sz="2000" dirty="0">
                <a:latin typeface="+mj-lt"/>
              </a:rPr>
              <a:t>. </a:t>
            </a:r>
            <a:r>
              <a:rPr lang="en-US" sz="2000" dirty="0" err="1">
                <a:latin typeface="+mj-lt"/>
              </a:rPr>
              <a:t>Eg</a:t>
            </a:r>
            <a:r>
              <a:rPr lang="en-US" sz="2000" dirty="0">
                <a:latin typeface="+mj-lt"/>
              </a:rPr>
              <a:t> Amazon Pay Coupons.</a:t>
            </a:r>
          </a:p>
          <a:p>
            <a:pPr marL="818388" lvl="2" indent="-342900">
              <a:buClrTx/>
            </a:pPr>
            <a:endParaRPr lang="en-US" sz="2000" dirty="0">
              <a:latin typeface="+mj-lt"/>
            </a:endParaRPr>
          </a:p>
          <a:p>
            <a:pPr marL="514350" indent="-514350">
              <a:buClrTx/>
              <a:buFont typeface="+mj-lt"/>
              <a:buAutoNum type="arabicPeriod"/>
            </a:pPr>
            <a:r>
              <a:rPr lang="en-US" sz="2600" dirty="0">
                <a:latin typeface="+mj-lt"/>
              </a:rPr>
              <a:t>Sentiment :</a:t>
            </a:r>
          </a:p>
          <a:p>
            <a:pPr marL="989838" lvl="2" indent="-514350">
              <a:buClrTx/>
            </a:pPr>
            <a:r>
              <a:rPr lang="en-US" sz="2400" b="1" u="sng" dirty="0">
                <a:latin typeface="+mj-lt"/>
              </a:rPr>
              <a:t>35%</a:t>
            </a:r>
            <a:r>
              <a:rPr lang="en-US" sz="2000" dirty="0">
                <a:latin typeface="+mj-lt"/>
              </a:rPr>
              <a:t> of the Data is </a:t>
            </a:r>
            <a:r>
              <a:rPr lang="en-US" sz="2400" u="sng" dirty="0">
                <a:solidFill>
                  <a:srgbClr val="0070C0"/>
                </a:solidFill>
                <a:latin typeface="+mj-lt"/>
              </a:rPr>
              <a:t>Neutral </a:t>
            </a:r>
            <a:r>
              <a:rPr lang="en-US" sz="2000" dirty="0">
                <a:solidFill>
                  <a:schemeClr val="tx1"/>
                </a:solidFill>
                <a:latin typeface="+mj-lt"/>
              </a:rPr>
              <a:t>and</a:t>
            </a:r>
            <a:r>
              <a:rPr lang="en-US" sz="2400" dirty="0">
                <a:solidFill>
                  <a:schemeClr val="tx1"/>
                </a:solidFill>
                <a:latin typeface="+mj-lt"/>
              </a:rPr>
              <a:t> </a:t>
            </a:r>
            <a:r>
              <a:rPr lang="en-US" sz="2400" b="1" u="sng" dirty="0">
                <a:solidFill>
                  <a:schemeClr val="tx1"/>
                </a:solidFill>
                <a:latin typeface="+mj-lt"/>
              </a:rPr>
              <a:t>7%</a:t>
            </a:r>
            <a:r>
              <a:rPr lang="en-US" sz="2400" dirty="0">
                <a:solidFill>
                  <a:schemeClr val="tx1"/>
                </a:solidFill>
                <a:latin typeface="+mj-lt"/>
              </a:rPr>
              <a:t> is </a:t>
            </a:r>
            <a:r>
              <a:rPr lang="en-US" sz="2400" u="sng" dirty="0">
                <a:solidFill>
                  <a:srgbClr val="0070C0"/>
                </a:solidFill>
                <a:latin typeface="+mj-lt"/>
              </a:rPr>
              <a:t>Negative</a:t>
            </a:r>
          </a:p>
          <a:p>
            <a:pPr marL="989838" lvl="2" indent="-514350">
              <a:buClrTx/>
            </a:pPr>
            <a:r>
              <a:rPr lang="en-US" sz="2000" dirty="0">
                <a:solidFill>
                  <a:schemeClr val="tx1"/>
                </a:solidFill>
                <a:latin typeface="+mj-lt"/>
              </a:rPr>
              <a:t>By Targeting these Specific Products and Brands, providing better services in the future would increase the profits.</a:t>
            </a:r>
          </a:p>
          <a:p>
            <a:pPr marL="818388" lvl="2" indent="-342900">
              <a:buClrTx/>
            </a:pPr>
            <a:r>
              <a:rPr lang="en-US" sz="2000" dirty="0">
                <a:solidFill>
                  <a:schemeClr val="tx1"/>
                </a:solidFill>
                <a:latin typeface="+mj-lt"/>
              </a:rPr>
              <a:t>As per the </a:t>
            </a:r>
            <a:r>
              <a:rPr lang="en-US" sz="2400" dirty="0">
                <a:solidFill>
                  <a:srgbClr val="00B050"/>
                </a:solidFill>
                <a:latin typeface="+mj-lt"/>
              </a:rPr>
              <a:t>Prediction</a:t>
            </a:r>
            <a:r>
              <a:rPr lang="en-US" sz="2000" dirty="0">
                <a:solidFill>
                  <a:schemeClr val="tx1"/>
                </a:solidFill>
                <a:latin typeface="+mj-lt"/>
              </a:rPr>
              <a:t> the </a:t>
            </a:r>
            <a:r>
              <a:rPr lang="en-US" sz="2400" dirty="0">
                <a:solidFill>
                  <a:srgbClr val="FF0000"/>
                </a:solidFill>
                <a:latin typeface="+mj-lt"/>
              </a:rPr>
              <a:t>Negative</a:t>
            </a:r>
            <a:r>
              <a:rPr lang="en-US" sz="2000" dirty="0">
                <a:solidFill>
                  <a:srgbClr val="FF0000"/>
                </a:solidFill>
                <a:latin typeface="+mj-lt"/>
              </a:rPr>
              <a:t> </a:t>
            </a:r>
            <a:r>
              <a:rPr lang="en-US" sz="2400" dirty="0">
                <a:solidFill>
                  <a:srgbClr val="FF0000"/>
                </a:solidFill>
                <a:latin typeface="+mj-lt"/>
              </a:rPr>
              <a:t>sentiment</a:t>
            </a:r>
            <a:r>
              <a:rPr lang="en-US" sz="2000" dirty="0">
                <a:solidFill>
                  <a:srgbClr val="FF0000"/>
                </a:solidFill>
                <a:latin typeface="+mj-lt"/>
              </a:rPr>
              <a:t>   </a:t>
            </a:r>
            <a:r>
              <a:rPr lang="en-US" sz="2000" dirty="0">
                <a:solidFill>
                  <a:schemeClr val="tx1"/>
                </a:solidFill>
                <a:latin typeface="+mj-lt"/>
              </a:rPr>
              <a:t>shows   a </a:t>
            </a:r>
            <a:r>
              <a:rPr lang="en-US" sz="2400" dirty="0">
                <a:solidFill>
                  <a:srgbClr val="FF0000"/>
                </a:solidFill>
                <a:latin typeface="+mj-lt"/>
              </a:rPr>
              <a:t>Faintly growing trend</a:t>
            </a:r>
            <a:r>
              <a:rPr lang="en-US" sz="2000" dirty="0">
                <a:solidFill>
                  <a:schemeClr val="tx1"/>
                </a:solidFill>
                <a:latin typeface="+mj-lt"/>
              </a:rPr>
              <a:t>.</a:t>
            </a:r>
          </a:p>
          <a:p>
            <a:pPr marL="806958" lvl="1" indent="-514350">
              <a:buClrTx/>
            </a:pPr>
            <a:endParaRPr lang="en-US" sz="2400" dirty="0">
              <a:latin typeface="+mj-lt"/>
            </a:endParaRPr>
          </a:p>
          <a:p>
            <a:pPr marL="514350" indent="-514350">
              <a:buClrTx/>
              <a:buFont typeface="+mj-lt"/>
              <a:buAutoNum type="arabicPeriod"/>
            </a:pPr>
            <a:endParaRPr lang="en-US" sz="2600" dirty="0">
              <a:latin typeface="+mj-lt"/>
            </a:endParaRPr>
          </a:p>
        </p:txBody>
      </p:sp>
      <p:sp>
        <p:nvSpPr>
          <p:cNvPr id="5" name="TextBox 4">
            <a:extLst>
              <a:ext uri="{FF2B5EF4-FFF2-40B4-BE49-F238E27FC236}">
                <a16:creationId xmlns:a16="http://schemas.microsoft.com/office/drawing/2014/main" id="{C9387437-38E6-BC70-0707-5A2F00C48A26}"/>
              </a:ext>
            </a:extLst>
          </p:cNvPr>
          <p:cNvSpPr txBox="1"/>
          <p:nvPr/>
        </p:nvSpPr>
        <p:spPr>
          <a:xfrm>
            <a:off x="5977688" y="151355"/>
            <a:ext cx="4295274" cy="461665"/>
          </a:xfrm>
          <a:prstGeom prst="rect">
            <a:avLst/>
          </a:prstGeom>
          <a:noFill/>
        </p:spPr>
        <p:txBody>
          <a:bodyPr wrap="square" rtlCol="0">
            <a:spAutoFit/>
          </a:bodyPr>
          <a:lstStyle/>
          <a:p>
            <a:pPr algn="ctr"/>
            <a:r>
              <a:rPr lang="en-US" sz="2400" b="1" u="sng" dirty="0">
                <a:latin typeface="Tableau Bold"/>
              </a:rPr>
              <a:t>Toys &amp; Game Data</a:t>
            </a:r>
          </a:p>
        </p:txBody>
      </p:sp>
      <p:sp>
        <p:nvSpPr>
          <p:cNvPr id="4" name="TextBox 3">
            <a:extLst>
              <a:ext uri="{FF2B5EF4-FFF2-40B4-BE49-F238E27FC236}">
                <a16:creationId xmlns:a16="http://schemas.microsoft.com/office/drawing/2014/main" id="{2A5C22EF-E4DA-CE18-2F83-46BAE6DF86EB}"/>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23</a:t>
            </a:r>
            <a:endParaRPr lang="en-IN" dirty="0"/>
          </a:p>
        </p:txBody>
      </p:sp>
    </p:spTree>
    <p:extLst>
      <p:ext uri="{BB962C8B-B14F-4D97-AF65-F5344CB8AC3E}">
        <p14:creationId xmlns:p14="http://schemas.microsoft.com/office/powerpoint/2010/main" val="17287021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9076443-2AD1-5F02-2C79-BB079B7E3F63}"/>
              </a:ext>
            </a:extLst>
          </p:cNvPr>
          <p:cNvSpPr>
            <a:spLocks noGrp="1"/>
          </p:cNvSpPr>
          <p:nvPr>
            <p:ph type="title"/>
          </p:nvPr>
        </p:nvSpPr>
        <p:spPr>
          <a:xfrm>
            <a:off x="4064001" y="165948"/>
            <a:ext cx="7860521" cy="677334"/>
          </a:xfrm>
        </p:spPr>
        <p:txBody>
          <a:bodyPr>
            <a:normAutofit/>
          </a:bodyPr>
          <a:lstStyle/>
          <a:p>
            <a:pPr algn="ctr"/>
            <a:r>
              <a:rPr lang="en-US" sz="2400" b="1" u="sng" dirty="0">
                <a:solidFill>
                  <a:schemeClr val="tx1"/>
                </a:solidFill>
                <a:latin typeface="Tableau Bold"/>
              </a:rPr>
              <a:t>Conclusion and Business Recommendations</a:t>
            </a:r>
            <a:endParaRPr lang="en-IN" sz="2400" b="1" u="sng" dirty="0">
              <a:solidFill>
                <a:schemeClr val="tx1"/>
              </a:solidFill>
              <a:latin typeface="Tableau Bold"/>
            </a:endParaRPr>
          </a:p>
        </p:txBody>
      </p:sp>
      <p:sp>
        <p:nvSpPr>
          <p:cNvPr id="6" name="Content Placeholder 5">
            <a:extLst>
              <a:ext uri="{FF2B5EF4-FFF2-40B4-BE49-F238E27FC236}">
                <a16:creationId xmlns:a16="http://schemas.microsoft.com/office/drawing/2014/main" id="{73A97193-5123-5E29-6EF9-91B62ED0CF12}"/>
              </a:ext>
            </a:extLst>
          </p:cNvPr>
          <p:cNvSpPr>
            <a:spLocks noGrp="1"/>
          </p:cNvSpPr>
          <p:nvPr>
            <p:ph idx="1"/>
          </p:nvPr>
        </p:nvSpPr>
        <p:spPr>
          <a:xfrm>
            <a:off x="4607170" y="961814"/>
            <a:ext cx="6975230" cy="5521048"/>
          </a:xfrm>
        </p:spPr>
        <p:txBody>
          <a:bodyPr>
            <a:normAutofit fontScale="92500" lnSpcReduction="10000"/>
          </a:bodyPr>
          <a:lstStyle/>
          <a:p>
            <a:pPr>
              <a:buClr>
                <a:schemeClr val="tx1"/>
              </a:buClr>
              <a:buFont typeface="Wingdings" panose="05000000000000000000" pitchFamily="2" charset="2"/>
              <a:buChar char="v"/>
            </a:pPr>
            <a:endParaRPr lang="en-US" sz="1800" b="0" i="0" dirty="0">
              <a:solidFill>
                <a:schemeClr val="tx1"/>
              </a:solidFill>
              <a:effectLst/>
            </a:endParaRPr>
          </a:p>
          <a:p>
            <a:pPr>
              <a:buClr>
                <a:schemeClr val="tx1"/>
              </a:buClr>
              <a:buFont typeface="Wingdings" panose="05000000000000000000" pitchFamily="2" charset="2"/>
              <a:buChar char="v"/>
            </a:pPr>
            <a:r>
              <a:rPr lang="en-US" sz="1800" b="0" i="0" dirty="0">
                <a:solidFill>
                  <a:schemeClr val="tx1"/>
                </a:solidFill>
                <a:effectLst/>
              </a:rPr>
              <a:t>In month May, June and September has recorded with maximum negative reviews. The changes should be done prior to this months.</a:t>
            </a:r>
          </a:p>
          <a:p>
            <a:pPr>
              <a:buClr>
                <a:schemeClr val="tx1"/>
              </a:buClr>
              <a:buFont typeface="Wingdings" panose="05000000000000000000" pitchFamily="2" charset="2"/>
              <a:buChar char="v"/>
            </a:pPr>
            <a:endParaRPr lang="en-US" sz="1800" b="0" i="0" dirty="0">
              <a:solidFill>
                <a:schemeClr val="tx1"/>
              </a:solidFill>
              <a:effectLst/>
            </a:endParaRPr>
          </a:p>
          <a:p>
            <a:pPr>
              <a:buClr>
                <a:schemeClr val="tx1"/>
              </a:buClr>
              <a:buFont typeface="Wingdings" panose="05000000000000000000" pitchFamily="2" charset="2"/>
              <a:buChar char="v"/>
            </a:pPr>
            <a:r>
              <a:rPr lang="en-US" sz="1800" dirty="0">
                <a:solidFill>
                  <a:schemeClr val="tx1"/>
                </a:solidFill>
              </a:rPr>
              <a:t>Negative feedback are because of Quality is not up to mark, Customers are unable to understand Instructions and customers want some upgradation in the product due to which they are lacking with the motivation to play.</a:t>
            </a:r>
          </a:p>
          <a:p>
            <a:pPr>
              <a:buClr>
                <a:schemeClr val="tx1"/>
              </a:buClr>
              <a:buFont typeface="Wingdings" panose="05000000000000000000" pitchFamily="2" charset="2"/>
              <a:buChar char="v"/>
            </a:pPr>
            <a:endParaRPr lang="en-US" sz="1800" b="0" i="0" dirty="0">
              <a:solidFill>
                <a:schemeClr val="tx1"/>
              </a:solidFill>
              <a:effectLst/>
            </a:endParaRPr>
          </a:p>
          <a:p>
            <a:pPr>
              <a:buClr>
                <a:schemeClr val="tx1"/>
              </a:buClr>
              <a:buFont typeface="Wingdings" panose="05000000000000000000" pitchFamily="2" charset="2"/>
              <a:buChar char="v"/>
            </a:pPr>
            <a:r>
              <a:rPr lang="en-US" sz="1800" b="0" i="0" dirty="0">
                <a:solidFill>
                  <a:schemeClr val="tx1"/>
                </a:solidFill>
                <a:effectLst/>
              </a:rPr>
              <a:t>Certain clients who buy products on a regular basis and are prepared to sacrifice should be given special consideration e.g.</a:t>
            </a:r>
            <a:r>
              <a:rPr lang="en-US" sz="1800" dirty="0">
                <a:solidFill>
                  <a:schemeClr val="tx1"/>
                </a:solidFill>
              </a:rPr>
              <a:t> </a:t>
            </a:r>
            <a:r>
              <a:rPr lang="en-US" sz="1800" b="0" i="0" dirty="0">
                <a:solidFill>
                  <a:schemeClr val="tx1"/>
                </a:solidFill>
                <a:effectLst/>
              </a:rPr>
              <a:t>Jennifer, </a:t>
            </a:r>
            <a:r>
              <a:rPr lang="en-US" sz="1800" dirty="0">
                <a:solidFill>
                  <a:schemeClr val="tx1"/>
                </a:solidFill>
              </a:rPr>
              <a:t>S</a:t>
            </a:r>
            <a:r>
              <a:rPr lang="en-US" sz="1800" b="0" i="0" dirty="0">
                <a:solidFill>
                  <a:schemeClr val="tx1"/>
                </a:solidFill>
                <a:effectLst/>
              </a:rPr>
              <a:t>arah and Lisa</a:t>
            </a:r>
          </a:p>
          <a:p>
            <a:pPr>
              <a:buClr>
                <a:schemeClr val="tx1"/>
              </a:buClr>
              <a:buFont typeface="Wingdings" panose="05000000000000000000" pitchFamily="2" charset="2"/>
              <a:buChar char="v"/>
            </a:pPr>
            <a:endParaRPr lang="en-US" sz="1800" b="0" i="0" dirty="0">
              <a:solidFill>
                <a:schemeClr val="tx1"/>
              </a:solidFill>
              <a:effectLst/>
            </a:endParaRPr>
          </a:p>
          <a:p>
            <a:pPr>
              <a:buClr>
                <a:schemeClr val="tx1"/>
              </a:buClr>
              <a:buFont typeface="Wingdings" panose="05000000000000000000" pitchFamily="2" charset="2"/>
              <a:buChar char="v"/>
            </a:pPr>
            <a:r>
              <a:rPr lang="en-US" sz="1800" dirty="0">
                <a:solidFill>
                  <a:schemeClr val="tx1"/>
                </a:solidFill>
              </a:rPr>
              <a:t>Another</a:t>
            </a:r>
            <a:r>
              <a:rPr lang="en-US" sz="1800" b="0" i="0" dirty="0">
                <a:solidFill>
                  <a:schemeClr val="tx1"/>
                </a:solidFill>
                <a:effectLst/>
              </a:rPr>
              <a:t> reasons for the unfavorable reviews is that there were several products were delivery was late and packing was not proper so the product got damaged.</a:t>
            </a:r>
          </a:p>
          <a:p>
            <a:pPr>
              <a:buClr>
                <a:schemeClr val="tx1"/>
              </a:buClr>
              <a:buFont typeface="Wingdings" panose="05000000000000000000" pitchFamily="2" charset="2"/>
              <a:buChar char="v"/>
            </a:pPr>
            <a:endParaRPr lang="en-US" sz="1800" dirty="0">
              <a:solidFill>
                <a:schemeClr val="tx1"/>
              </a:solidFill>
              <a:latin typeface="Söhne"/>
            </a:endParaRPr>
          </a:p>
          <a:p>
            <a:pPr>
              <a:buClr>
                <a:schemeClr val="tx1"/>
              </a:buClr>
              <a:buFont typeface="Wingdings" panose="05000000000000000000" pitchFamily="2" charset="2"/>
              <a:buChar char="v"/>
            </a:pPr>
            <a:r>
              <a:rPr lang="en-US" sz="1800" b="0" i="0" dirty="0">
                <a:solidFill>
                  <a:schemeClr val="tx1"/>
                </a:solidFill>
                <a:effectLst/>
                <a:latin typeface="Söhne"/>
              </a:rPr>
              <a:t>Overall, Addressing negative reviews is important for amazon to maintain its reputation and customer loyalty by Improving product quality, Respond to reviews , Offer refund or exchange and provide better information of product.</a:t>
            </a:r>
            <a:endParaRPr lang="en-US" sz="1600" b="0" i="0" dirty="0">
              <a:solidFill>
                <a:schemeClr val="tx1"/>
              </a:solidFill>
              <a:effectLst/>
              <a:latin typeface="Söhne"/>
            </a:endParaRPr>
          </a:p>
          <a:p>
            <a:pPr>
              <a:buClr>
                <a:schemeClr val="tx1"/>
              </a:buClr>
            </a:pPr>
            <a:endParaRPr lang="en-IN" sz="1600" dirty="0">
              <a:solidFill>
                <a:schemeClr val="tx1"/>
              </a:solidFill>
            </a:endParaRPr>
          </a:p>
        </p:txBody>
      </p:sp>
      <p:pic>
        <p:nvPicPr>
          <p:cNvPr id="8194" name="Picture 2" descr="CONCLUSION | amazon">
            <a:extLst>
              <a:ext uri="{FF2B5EF4-FFF2-40B4-BE49-F238E27FC236}">
                <a16:creationId xmlns:a16="http://schemas.microsoft.com/office/drawing/2014/main" id="{5136303B-5422-4BE0-E1F5-0B3124EBAF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43" y="1257872"/>
            <a:ext cx="3785616" cy="14352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8ED05B81-F7DD-7607-AB11-102F17103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0" y="3864185"/>
            <a:ext cx="3961522" cy="22508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8DD78A-3D40-ABAE-4725-B01C48C1CB40}"/>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25</a:t>
            </a:r>
            <a:endParaRPr lang="en-IN" dirty="0"/>
          </a:p>
        </p:txBody>
      </p:sp>
    </p:spTree>
    <p:extLst>
      <p:ext uri="{BB962C8B-B14F-4D97-AF65-F5344CB8AC3E}">
        <p14:creationId xmlns:p14="http://schemas.microsoft.com/office/powerpoint/2010/main" val="2044346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07DD1C2-0DCE-112F-8B28-CDAE6C854D5E}"/>
              </a:ext>
            </a:extLst>
          </p:cNvPr>
          <p:cNvPicPr>
            <a:picLocks noChangeAspect="1"/>
          </p:cNvPicPr>
          <p:nvPr/>
        </p:nvPicPr>
        <p:blipFill>
          <a:blip r:embed="rId2"/>
          <a:stretch>
            <a:fillRect/>
          </a:stretch>
        </p:blipFill>
        <p:spPr>
          <a:xfrm>
            <a:off x="4145280" y="-752856"/>
            <a:ext cx="8595360" cy="8595360"/>
          </a:xfrm>
          <a:prstGeom prst="rect">
            <a:avLst/>
          </a:prstGeom>
        </p:spPr>
      </p:pic>
    </p:spTree>
    <p:extLst>
      <p:ext uri="{BB962C8B-B14F-4D97-AF65-F5344CB8AC3E}">
        <p14:creationId xmlns:p14="http://schemas.microsoft.com/office/powerpoint/2010/main" val="3951340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F4BA-155B-74D6-9637-1601854887C5}"/>
              </a:ext>
            </a:extLst>
          </p:cNvPr>
          <p:cNvSpPr>
            <a:spLocks noGrp="1"/>
          </p:cNvSpPr>
          <p:nvPr>
            <p:ph type="title"/>
          </p:nvPr>
        </p:nvSpPr>
        <p:spPr>
          <a:xfrm>
            <a:off x="1066800" y="638175"/>
            <a:ext cx="10058400" cy="527685"/>
          </a:xfrm>
        </p:spPr>
        <p:txBody>
          <a:bodyPr>
            <a:normAutofit/>
          </a:bodyPr>
          <a:lstStyle/>
          <a:p>
            <a:pPr algn="ctr"/>
            <a:r>
              <a:rPr lang="en-US" sz="2400" b="1" u="sng" dirty="0">
                <a:latin typeface="Tableau Bold"/>
              </a:rPr>
              <a:t>Problem Statement</a:t>
            </a:r>
          </a:p>
        </p:txBody>
      </p:sp>
      <p:sp>
        <p:nvSpPr>
          <p:cNvPr id="3" name="Content Placeholder 2">
            <a:extLst>
              <a:ext uri="{FF2B5EF4-FFF2-40B4-BE49-F238E27FC236}">
                <a16:creationId xmlns:a16="http://schemas.microsoft.com/office/drawing/2014/main" id="{9149193C-2905-BA10-1DF7-1AE7A1CDEE93}"/>
              </a:ext>
            </a:extLst>
          </p:cNvPr>
          <p:cNvSpPr>
            <a:spLocks noGrp="1"/>
          </p:cNvSpPr>
          <p:nvPr>
            <p:ph idx="1"/>
          </p:nvPr>
        </p:nvSpPr>
        <p:spPr/>
        <p:txBody>
          <a:bodyPr>
            <a:normAutofit/>
          </a:bodyPr>
          <a:lstStyle/>
          <a:p>
            <a:pPr marL="201168" lvl="1" indent="0">
              <a:buNone/>
            </a:pPr>
            <a:r>
              <a:rPr lang="en-US" dirty="0"/>
              <a:t>When millions of reviews are being written per day on Amazon, the old manual procedure is lengthy and ineffective. It does not reflect any recurring trends or patterns. Also, it might be hard to determine how people feel about any given product.</a:t>
            </a:r>
          </a:p>
          <a:p>
            <a:pPr lvl="1"/>
            <a:endParaRPr lang="en-US" dirty="0"/>
          </a:p>
          <a:p>
            <a:pPr lvl="1"/>
            <a:r>
              <a:rPr lang="en-US" dirty="0"/>
              <a:t>Which products will be popular in the future?</a:t>
            </a:r>
          </a:p>
          <a:p>
            <a:pPr marL="201168" lvl="1" indent="0">
              <a:buNone/>
            </a:pPr>
            <a:endParaRPr lang="en-US" dirty="0"/>
          </a:p>
          <a:p>
            <a:pPr lvl="1"/>
            <a:r>
              <a:rPr lang="en-US" dirty="0"/>
              <a:t>What we can do to improve customer retention.</a:t>
            </a:r>
          </a:p>
          <a:p>
            <a:pPr lvl="1"/>
            <a:endParaRPr lang="en-US" dirty="0"/>
          </a:p>
          <a:p>
            <a:pPr lvl="1"/>
            <a:r>
              <a:rPr lang="en-US" dirty="0"/>
              <a:t>What effect will a fresh review have on the product?</a:t>
            </a:r>
          </a:p>
          <a:p>
            <a:pPr lvl="1"/>
            <a:endParaRPr lang="en-US" dirty="0"/>
          </a:p>
          <a:p>
            <a:pPr lvl="1"/>
            <a:r>
              <a:rPr lang="en-US" dirty="0"/>
              <a:t>Product recommendation.</a:t>
            </a:r>
          </a:p>
          <a:p>
            <a:pPr lvl="1"/>
            <a:endParaRPr lang="en-US" dirty="0"/>
          </a:p>
          <a:p>
            <a:pPr lvl="1"/>
            <a:endParaRPr lang="en-US" dirty="0"/>
          </a:p>
        </p:txBody>
      </p:sp>
      <p:sp>
        <p:nvSpPr>
          <p:cNvPr id="4" name="TextBox 3">
            <a:extLst>
              <a:ext uri="{FF2B5EF4-FFF2-40B4-BE49-F238E27FC236}">
                <a16:creationId xmlns:a16="http://schemas.microsoft.com/office/drawing/2014/main" id="{B7A28A57-7FC5-5BEB-D7CA-F25879A78842}"/>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3</a:t>
            </a:r>
            <a:endParaRPr lang="en-IN" dirty="0"/>
          </a:p>
        </p:txBody>
      </p:sp>
    </p:spTree>
    <p:extLst>
      <p:ext uri="{BB962C8B-B14F-4D97-AF65-F5344CB8AC3E}">
        <p14:creationId xmlns:p14="http://schemas.microsoft.com/office/powerpoint/2010/main" val="1837661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824E-D233-E091-D05F-548C4E2871DE}"/>
              </a:ext>
            </a:extLst>
          </p:cNvPr>
          <p:cNvSpPr>
            <a:spLocks noGrp="1"/>
          </p:cNvSpPr>
          <p:nvPr>
            <p:ph type="title"/>
          </p:nvPr>
        </p:nvSpPr>
        <p:spPr>
          <a:xfrm>
            <a:off x="542636" y="-685800"/>
            <a:ext cx="11039764" cy="1371600"/>
          </a:xfrm>
        </p:spPr>
        <p:txBody>
          <a:bodyPr/>
          <a:lstStyle/>
          <a:p>
            <a:pPr algn="ctr"/>
            <a:r>
              <a:rPr lang="en-IN" sz="2400" b="1" u="sng" dirty="0">
                <a:solidFill>
                  <a:schemeClr val="tx1"/>
                </a:solidFill>
                <a:latin typeface="Tableau Bold"/>
              </a:rPr>
              <a:t>Data pre-processing :</a:t>
            </a:r>
          </a:p>
        </p:txBody>
      </p:sp>
      <p:pic>
        <p:nvPicPr>
          <p:cNvPr id="8" name="Picture 7">
            <a:extLst>
              <a:ext uri="{FF2B5EF4-FFF2-40B4-BE49-F238E27FC236}">
                <a16:creationId xmlns:a16="http://schemas.microsoft.com/office/drawing/2014/main" id="{83033DE9-0232-5830-ED4B-331406D9D713}"/>
              </a:ext>
            </a:extLst>
          </p:cNvPr>
          <p:cNvPicPr>
            <a:picLocks noChangeAspect="1"/>
          </p:cNvPicPr>
          <p:nvPr/>
        </p:nvPicPr>
        <p:blipFill>
          <a:blip r:embed="rId2"/>
          <a:stretch>
            <a:fillRect/>
          </a:stretch>
        </p:blipFill>
        <p:spPr>
          <a:xfrm>
            <a:off x="348465" y="994468"/>
            <a:ext cx="11495069" cy="370240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2F55307-BCAB-010D-203D-DD743B6A154C}"/>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4</a:t>
            </a:r>
            <a:endParaRPr lang="en-IN" dirty="0"/>
          </a:p>
        </p:txBody>
      </p:sp>
    </p:spTree>
    <p:extLst>
      <p:ext uri="{BB962C8B-B14F-4D97-AF65-F5344CB8AC3E}">
        <p14:creationId xmlns:p14="http://schemas.microsoft.com/office/powerpoint/2010/main" val="1013492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4A86A-E3FE-BD12-F1CE-284DC0F247A4}"/>
              </a:ext>
            </a:extLst>
          </p:cNvPr>
          <p:cNvSpPr>
            <a:spLocks noGrp="1"/>
          </p:cNvSpPr>
          <p:nvPr>
            <p:ph type="title"/>
          </p:nvPr>
        </p:nvSpPr>
        <p:spPr>
          <a:xfrm>
            <a:off x="1030284" y="2965596"/>
            <a:ext cx="10131425" cy="1456267"/>
          </a:xfrm>
        </p:spPr>
        <p:txBody>
          <a:bodyPr/>
          <a:lstStyle/>
          <a:p>
            <a:pPr algn="ctr"/>
            <a:r>
              <a:rPr lang="en-IN" b="1" dirty="0"/>
              <a:t>Amazon Product Review on </a:t>
            </a:r>
            <a:br>
              <a:rPr lang="en-IN" b="1" dirty="0"/>
            </a:br>
            <a:r>
              <a:rPr lang="en-IN" b="1" dirty="0"/>
              <a:t>Video Game</a:t>
            </a:r>
          </a:p>
        </p:txBody>
      </p:sp>
      <p:pic>
        <p:nvPicPr>
          <p:cNvPr id="5" name="Picture 4">
            <a:extLst>
              <a:ext uri="{FF2B5EF4-FFF2-40B4-BE49-F238E27FC236}">
                <a16:creationId xmlns:a16="http://schemas.microsoft.com/office/drawing/2014/main" id="{A1C2E50F-E570-B7ED-E397-BB0C096A13B4}"/>
              </a:ext>
            </a:extLst>
          </p:cNvPr>
          <p:cNvPicPr>
            <a:picLocks noChangeAspect="1"/>
          </p:cNvPicPr>
          <p:nvPr/>
        </p:nvPicPr>
        <p:blipFill>
          <a:blip r:embed="rId2"/>
          <a:stretch>
            <a:fillRect/>
          </a:stretch>
        </p:blipFill>
        <p:spPr>
          <a:xfrm>
            <a:off x="3890106" y="190545"/>
            <a:ext cx="4411783" cy="1365599"/>
          </a:xfrm>
          <a:prstGeom prst="rect">
            <a:avLst/>
          </a:prstGeom>
        </p:spPr>
      </p:pic>
      <p:pic>
        <p:nvPicPr>
          <p:cNvPr id="11" name="Picture 10">
            <a:extLst>
              <a:ext uri="{FF2B5EF4-FFF2-40B4-BE49-F238E27FC236}">
                <a16:creationId xmlns:a16="http://schemas.microsoft.com/office/drawing/2014/main" id="{D3F7920C-1935-7AEC-1889-170B1A9B6A3C}"/>
              </a:ext>
            </a:extLst>
          </p:cNvPr>
          <p:cNvPicPr>
            <a:picLocks noChangeAspect="1"/>
          </p:cNvPicPr>
          <p:nvPr/>
        </p:nvPicPr>
        <p:blipFill>
          <a:blip r:embed="rId3"/>
          <a:stretch>
            <a:fillRect/>
          </a:stretch>
        </p:blipFill>
        <p:spPr>
          <a:xfrm>
            <a:off x="-86603" y="2318327"/>
            <a:ext cx="2992697" cy="4070280"/>
          </a:xfrm>
          <a:prstGeom prst="rect">
            <a:avLst/>
          </a:prstGeom>
        </p:spPr>
      </p:pic>
      <p:pic>
        <p:nvPicPr>
          <p:cNvPr id="13" name="Picture 12">
            <a:extLst>
              <a:ext uri="{FF2B5EF4-FFF2-40B4-BE49-F238E27FC236}">
                <a16:creationId xmlns:a16="http://schemas.microsoft.com/office/drawing/2014/main" id="{EB7A65AE-2192-378C-19E7-5AE52F6C1A56}"/>
              </a:ext>
            </a:extLst>
          </p:cNvPr>
          <p:cNvPicPr>
            <a:picLocks noChangeAspect="1"/>
          </p:cNvPicPr>
          <p:nvPr/>
        </p:nvPicPr>
        <p:blipFill>
          <a:blip r:embed="rId4"/>
          <a:stretch>
            <a:fillRect/>
          </a:stretch>
        </p:blipFill>
        <p:spPr>
          <a:xfrm>
            <a:off x="8703492" y="2114054"/>
            <a:ext cx="3349963" cy="4274553"/>
          </a:xfrm>
          <a:prstGeom prst="rect">
            <a:avLst/>
          </a:prstGeom>
        </p:spPr>
      </p:pic>
    </p:spTree>
    <p:extLst>
      <p:ext uri="{BB962C8B-B14F-4D97-AF65-F5344CB8AC3E}">
        <p14:creationId xmlns:p14="http://schemas.microsoft.com/office/powerpoint/2010/main" val="3953170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920FB19F-A884-399F-5F59-BDFC2A1E4202}"/>
              </a:ext>
            </a:extLst>
          </p:cNvPr>
          <p:cNvSpPr txBox="1"/>
          <p:nvPr/>
        </p:nvSpPr>
        <p:spPr>
          <a:xfrm>
            <a:off x="211924" y="5146806"/>
            <a:ext cx="11684223" cy="1107996"/>
          </a:xfrm>
          <a:prstGeom prst="rect">
            <a:avLst/>
          </a:prstGeom>
          <a:noFill/>
        </p:spPr>
        <p:txBody>
          <a:bodyPr wrap="square">
            <a:spAutoFit/>
          </a:bodyPr>
          <a:lstStyle/>
          <a:p>
            <a:r>
              <a:rPr lang="en-IN" sz="1650" dirty="0"/>
              <a:t>Conclusion:- </a:t>
            </a:r>
          </a:p>
          <a:p>
            <a:pPr marL="285750" indent="-285750">
              <a:buFont typeface="Arial" panose="020B0604020202020204" pitchFamily="34" charset="0"/>
              <a:buChar char="•"/>
            </a:pPr>
            <a:r>
              <a:rPr lang="en-IN" sz="1650" dirty="0"/>
              <a:t>51% of the Customers like the products manufactured  from Nintendo, Electronic arts, Sony, </a:t>
            </a:r>
            <a:r>
              <a:rPr lang="en-IN" sz="1650" dirty="0" err="1"/>
              <a:t>Playstation</a:t>
            </a:r>
            <a:r>
              <a:rPr lang="en-IN" sz="1650" dirty="0"/>
              <a:t> and Konami</a:t>
            </a:r>
          </a:p>
          <a:p>
            <a:pPr marL="285750" indent="-285750">
              <a:buFont typeface="Arial" panose="020B0604020202020204" pitchFamily="34" charset="0"/>
              <a:buChar char="•"/>
            </a:pPr>
            <a:r>
              <a:rPr lang="en-IN" sz="1650" dirty="0"/>
              <a:t>And, We can recommend the games such as </a:t>
            </a:r>
            <a:r>
              <a:rPr lang="en-IN" sz="1650" dirty="0" err="1"/>
              <a:t>Playstation</a:t>
            </a:r>
            <a:r>
              <a:rPr lang="en-IN" sz="1650" dirty="0"/>
              <a:t> 2 Console- Black, Final Fantasy VII, Grand Theft Auto III, </a:t>
            </a:r>
            <a:r>
              <a:rPr lang="en-IN" sz="1650" dirty="0" err="1"/>
              <a:t>Jinhezo</a:t>
            </a:r>
            <a:r>
              <a:rPr lang="en-IN" sz="1650" dirty="0"/>
              <a:t> AV and Metal Gear Solid 2</a:t>
            </a:r>
          </a:p>
        </p:txBody>
      </p:sp>
      <p:sp>
        <p:nvSpPr>
          <p:cNvPr id="13" name="TextBox 12">
            <a:extLst>
              <a:ext uri="{FF2B5EF4-FFF2-40B4-BE49-F238E27FC236}">
                <a16:creationId xmlns:a16="http://schemas.microsoft.com/office/drawing/2014/main" id="{D3C71591-FC0D-C26D-E154-194388FA507C}"/>
              </a:ext>
            </a:extLst>
          </p:cNvPr>
          <p:cNvSpPr txBox="1"/>
          <p:nvPr/>
        </p:nvSpPr>
        <p:spPr>
          <a:xfrm>
            <a:off x="4786095" y="372365"/>
            <a:ext cx="2619809" cy="461665"/>
          </a:xfrm>
          <a:prstGeom prst="rect">
            <a:avLst/>
          </a:prstGeom>
          <a:noFill/>
        </p:spPr>
        <p:txBody>
          <a:bodyPr wrap="square">
            <a:spAutoFit/>
          </a:bodyPr>
          <a:lstStyle/>
          <a:p>
            <a:pPr>
              <a:buClr>
                <a:schemeClr val="tx1"/>
              </a:buClr>
            </a:pPr>
            <a:r>
              <a:rPr lang="en-IN" sz="2400" b="1" u="sng" dirty="0">
                <a:solidFill>
                  <a:schemeClr val="tx1"/>
                </a:solidFill>
                <a:latin typeface="Tableau Bold"/>
              </a:rPr>
              <a:t>Analysis on Review</a:t>
            </a:r>
            <a:endParaRPr lang="en-IN" sz="2400" b="1" u="sng" dirty="0">
              <a:solidFill>
                <a:schemeClr val="tx1"/>
              </a:solidFill>
              <a:effectLst/>
              <a:latin typeface="Tableau Bold"/>
            </a:endParaRPr>
          </a:p>
        </p:txBody>
      </p:sp>
      <p:pic>
        <p:nvPicPr>
          <p:cNvPr id="5" name="Picture 4">
            <a:extLst>
              <a:ext uri="{FF2B5EF4-FFF2-40B4-BE49-F238E27FC236}">
                <a16:creationId xmlns:a16="http://schemas.microsoft.com/office/drawing/2014/main" id="{5D6713EF-1822-798B-3FD4-92031CCD482D}"/>
              </a:ext>
            </a:extLst>
          </p:cNvPr>
          <p:cNvPicPr>
            <a:picLocks noChangeAspect="1"/>
          </p:cNvPicPr>
          <p:nvPr/>
        </p:nvPicPr>
        <p:blipFill>
          <a:blip r:embed="rId2"/>
          <a:stretch>
            <a:fillRect/>
          </a:stretch>
        </p:blipFill>
        <p:spPr>
          <a:xfrm>
            <a:off x="3621263" y="1789477"/>
            <a:ext cx="4865544" cy="3357329"/>
          </a:xfrm>
          <a:prstGeom prst="rect">
            <a:avLst/>
          </a:prstGeom>
        </p:spPr>
      </p:pic>
      <p:sp>
        <p:nvSpPr>
          <p:cNvPr id="2" name="TextBox 1">
            <a:extLst>
              <a:ext uri="{FF2B5EF4-FFF2-40B4-BE49-F238E27FC236}">
                <a16:creationId xmlns:a16="http://schemas.microsoft.com/office/drawing/2014/main" id="{923C9354-B008-E3B0-070B-1660865171AB}"/>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6</a:t>
            </a:r>
            <a:endParaRPr lang="en-IN" dirty="0"/>
          </a:p>
        </p:txBody>
      </p:sp>
    </p:spTree>
    <p:extLst>
      <p:ext uri="{BB962C8B-B14F-4D97-AF65-F5344CB8AC3E}">
        <p14:creationId xmlns:p14="http://schemas.microsoft.com/office/powerpoint/2010/main" val="2623064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43AF7-1004-2F7A-D6FA-0E3EEFF12652}"/>
              </a:ext>
            </a:extLst>
          </p:cNvPr>
          <p:cNvSpPr>
            <a:spLocks noGrp="1"/>
          </p:cNvSpPr>
          <p:nvPr>
            <p:ph type="title"/>
          </p:nvPr>
        </p:nvSpPr>
        <p:spPr>
          <a:xfrm>
            <a:off x="713793" y="-522515"/>
            <a:ext cx="10131425" cy="1045029"/>
          </a:xfrm>
        </p:spPr>
        <p:txBody>
          <a:bodyPr>
            <a:normAutofit/>
          </a:bodyPr>
          <a:lstStyle/>
          <a:p>
            <a:pPr algn="ctr"/>
            <a:r>
              <a:rPr lang="en-IN" sz="2400" b="1" u="sng" dirty="0">
                <a:latin typeface="Tableau Bold"/>
              </a:rPr>
              <a:t>Valuable Customers</a:t>
            </a:r>
          </a:p>
        </p:txBody>
      </p:sp>
      <p:sp>
        <p:nvSpPr>
          <p:cNvPr id="7" name="TextBox 6">
            <a:extLst>
              <a:ext uri="{FF2B5EF4-FFF2-40B4-BE49-F238E27FC236}">
                <a16:creationId xmlns:a16="http://schemas.microsoft.com/office/drawing/2014/main" id="{3DE3DBA0-A7A2-B780-0D9A-2E0D6412B150}"/>
              </a:ext>
            </a:extLst>
          </p:cNvPr>
          <p:cNvSpPr txBox="1"/>
          <p:nvPr/>
        </p:nvSpPr>
        <p:spPr>
          <a:xfrm>
            <a:off x="713793" y="4821562"/>
            <a:ext cx="10592577" cy="1477328"/>
          </a:xfrm>
          <a:prstGeom prst="rect">
            <a:avLst/>
          </a:prstGeom>
          <a:noFill/>
        </p:spPr>
        <p:txBody>
          <a:bodyPr wrap="square">
            <a:spAutoFit/>
          </a:bodyPr>
          <a:lstStyle/>
          <a:p>
            <a:r>
              <a:rPr lang="en-IN" b="1" dirty="0">
                <a:latin typeface="Tableau Bold"/>
              </a:rPr>
              <a:t>Conclusion:- </a:t>
            </a:r>
          </a:p>
          <a:p>
            <a:pPr marL="285750" indent="-285750">
              <a:buFont typeface="Arial" panose="020B0604020202020204" pitchFamily="34" charset="0"/>
              <a:buChar char="•"/>
            </a:pPr>
            <a:r>
              <a:rPr lang="en-IN" b="1" dirty="0">
                <a:latin typeface="Tableau Bold"/>
              </a:rPr>
              <a:t>Above customers such as, Mike, Chris, Matt, Alex, Nick, Justin, David and Bryan has share the positive as well as negative review for the product. </a:t>
            </a:r>
          </a:p>
          <a:p>
            <a:pPr marL="285750" indent="-285750">
              <a:buFont typeface="Arial" panose="020B0604020202020204" pitchFamily="34" charset="0"/>
              <a:buChar char="•"/>
            </a:pPr>
            <a:r>
              <a:rPr lang="en-IN" b="1" dirty="0">
                <a:latin typeface="Tableau Bold"/>
              </a:rPr>
              <a:t>So, we can conclude they are the genuine customers and to improve the productivity we should consider their reviews</a:t>
            </a:r>
            <a:endParaRPr lang="en-IN" dirty="0"/>
          </a:p>
        </p:txBody>
      </p:sp>
      <p:pic>
        <p:nvPicPr>
          <p:cNvPr id="6" name="Picture 5">
            <a:extLst>
              <a:ext uri="{FF2B5EF4-FFF2-40B4-BE49-F238E27FC236}">
                <a16:creationId xmlns:a16="http://schemas.microsoft.com/office/drawing/2014/main" id="{FFDE0CCE-D657-4E91-D771-3057657203DC}"/>
              </a:ext>
            </a:extLst>
          </p:cNvPr>
          <p:cNvPicPr>
            <a:picLocks noChangeAspect="1"/>
          </p:cNvPicPr>
          <p:nvPr/>
        </p:nvPicPr>
        <p:blipFill>
          <a:blip r:embed="rId2"/>
          <a:stretch>
            <a:fillRect/>
          </a:stretch>
        </p:blipFill>
        <p:spPr>
          <a:xfrm>
            <a:off x="6792682" y="558331"/>
            <a:ext cx="4513688" cy="4336793"/>
          </a:xfrm>
          <a:prstGeom prst="rect">
            <a:avLst/>
          </a:prstGeom>
        </p:spPr>
      </p:pic>
      <p:pic>
        <p:nvPicPr>
          <p:cNvPr id="10" name="Picture 9">
            <a:extLst>
              <a:ext uri="{FF2B5EF4-FFF2-40B4-BE49-F238E27FC236}">
                <a16:creationId xmlns:a16="http://schemas.microsoft.com/office/drawing/2014/main" id="{E19C4B3D-27EC-A6BE-4373-0E5B939E8232}"/>
              </a:ext>
            </a:extLst>
          </p:cNvPr>
          <p:cNvPicPr>
            <a:picLocks noChangeAspect="1"/>
          </p:cNvPicPr>
          <p:nvPr/>
        </p:nvPicPr>
        <p:blipFill>
          <a:blip r:embed="rId3"/>
          <a:stretch>
            <a:fillRect/>
          </a:stretch>
        </p:blipFill>
        <p:spPr>
          <a:xfrm>
            <a:off x="1639095" y="631892"/>
            <a:ext cx="4830902" cy="4363395"/>
          </a:xfrm>
          <a:prstGeom prst="rect">
            <a:avLst/>
          </a:prstGeom>
        </p:spPr>
      </p:pic>
      <p:sp>
        <p:nvSpPr>
          <p:cNvPr id="3" name="TextBox 2">
            <a:extLst>
              <a:ext uri="{FF2B5EF4-FFF2-40B4-BE49-F238E27FC236}">
                <a16:creationId xmlns:a16="http://schemas.microsoft.com/office/drawing/2014/main" id="{598D7A09-F18F-1C80-E288-230B67D40F1B}"/>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7</a:t>
            </a:r>
            <a:endParaRPr lang="en-IN" dirty="0"/>
          </a:p>
        </p:txBody>
      </p:sp>
    </p:spTree>
    <p:extLst>
      <p:ext uri="{BB962C8B-B14F-4D97-AF65-F5344CB8AC3E}">
        <p14:creationId xmlns:p14="http://schemas.microsoft.com/office/powerpoint/2010/main" val="1858907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267EE-7357-3F0D-B683-BA57DC1AF294}"/>
              </a:ext>
            </a:extLst>
          </p:cNvPr>
          <p:cNvSpPr>
            <a:spLocks noGrp="1"/>
          </p:cNvSpPr>
          <p:nvPr>
            <p:ph type="title" idx="4294967295"/>
          </p:nvPr>
        </p:nvSpPr>
        <p:spPr>
          <a:xfrm>
            <a:off x="1030287" y="210163"/>
            <a:ext cx="10131425" cy="614363"/>
          </a:xfrm>
        </p:spPr>
        <p:txBody>
          <a:bodyPr/>
          <a:lstStyle/>
          <a:p>
            <a:pPr algn="ctr"/>
            <a:r>
              <a:rPr lang="en-IN" sz="2400" b="1" u="sng" dirty="0">
                <a:solidFill>
                  <a:schemeClr val="tx1"/>
                </a:solidFill>
                <a:latin typeface="Tableau Bold"/>
              </a:rPr>
              <a:t>Text Analysis based on Reviews</a:t>
            </a:r>
            <a:endParaRPr lang="en-IN" b="1" u="sng" dirty="0"/>
          </a:p>
        </p:txBody>
      </p:sp>
      <p:pic>
        <p:nvPicPr>
          <p:cNvPr id="20" name="Content Placeholder 8">
            <a:extLst>
              <a:ext uri="{FF2B5EF4-FFF2-40B4-BE49-F238E27FC236}">
                <a16:creationId xmlns:a16="http://schemas.microsoft.com/office/drawing/2014/main" id="{A63FCF68-DEE2-32E1-8298-707E905776D4}"/>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tretch>
            <a:fillRect/>
          </a:stretch>
        </p:blipFill>
        <p:spPr>
          <a:xfrm>
            <a:off x="1" y="927629"/>
            <a:ext cx="7815072" cy="2170854"/>
          </a:xfrm>
          <a:prstGeom prst="roundRect">
            <a:avLst>
              <a:gd name="adj" fmla="val 8594"/>
            </a:avLst>
          </a:prstGeom>
          <a:solidFill>
            <a:srgbClr val="CEF5FE"/>
          </a:solidFill>
          <a:ln>
            <a:noFill/>
          </a:ln>
          <a:effectLst/>
        </p:spPr>
      </p:pic>
      <p:pic>
        <p:nvPicPr>
          <p:cNvPr id="3" name="Picture 2">
            <a:extLst>
              <a:ext uri="{FF2B5EF4-FFF2-40B4-BE49-F238E27FC236}">
                <a16:creationId xmlns:a16="http://schemas.microsoft.com/office/drawing/2014/main" id="{AB2DB365-20D8-992F-9E6B-CD733915A72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4584192" y="3621024"/>
            <a:ext cx="7382638" cy="1900108"/>
          </a:xfrm>
          <a:prstGeom prst="roundRect">
            <a:avLst>
              <a:gd name="adj" fmla="val 8594"/>
            </a:avLst>
          </a:prstGeom>
          <a:solidFill>
            <a:srgbClr val="CEF5FE"/>
          </a:solidFill>
          <a:ln>
            <a:noFill/>
          </a:ln>
          <a:effectLst/>
        </p:spPr>
      </p:pic>
      <p:sp>
        <p:nvSpPr>
          <p:cNvPr id="5" name="TextBox 4">
            <a:extLst>
              <a:ext uri="{FF2B5EF4-FFF2-40B4-BE49-F238E27FC236}">
                <a16:creationId xmlns:a16="http://schemas.microsoft.com/office/drawing/2014/main" id="{3BB57668-3106-666F-14BD-1027EEB53AED}"/>
              </a:ext>
            </a:extLst>
          </p:cNvPr>
          <p:cNvSpPr txBox="1"/>
          <p:nvPr/>
        </p:nvSpPr>
        <p:spPr>
          <a:xfrm>
            <a:off x="109728" y="3712155"/>
            <a:ext cx="4352544" cy="2308324"/>
          </a:xfrm>
          <a:prstGeom prst="rect">
            <a:avLst/>
          </a:prstGeom>
          <a:noFill/>
        </p:spPr>
        <p:txBody>
          <a:bodyPr wrap="square">
            <a:spAutoFit/>
          </a:bodyPr>
          <a:lstStyle/>
          <a:p>
            <a:r>
              <a:rPr lang="en-IN" dirty="0"/>
              <a:t>The negative word cloud features words like "disappointed," suggesting a sense of unmet expectations, and "missing," indicating a sense of loss or absence. Overall, the negative word cloud paints a picture of a person or community that is struggling with disappointment, loss, dysfunction, and a sense of waste.</a:t>
            </a:r>
          </a:p>
        </p:txBody>
      </p:sp>
      <p:sp>
        <p:nvSpPr>
          <p:cNvPr id="6" name="TextBox 5">
            <a:extLst>
              <a:ext uri="{FF2B5EF4-FFF2-40B4-BE49-F238E27FC236}">
                <a16:creationId xmlns:a16="http://schemas.microsoft.com/office/drawing/2014/main" id="{BE5B15EC-0A15-A3F2-B46A-F62357A608B9}"/>
              </a:ext>
            </a:extLst>
          </p:cNvPr>
          <p:cNvSpPr txBox="1"/>
          <p:nvPr/>
        </p:nvSpPr>
        <p:spPr>
          <a:xfrm>
            <a:off x="7815073" y="858894"/>
            <a:ext cx="4376926" cy="2308324"/>
          </a:xfrm>
          <a:prstGeom prst="rect">
            <a:avLst/>
          </a:prstGeom>
          <a:noFill/>
        </p:spPr>
        <p:txBody>
          <a:bodyPr wrap="square">
            <a:spAutoFit/>
          </a:bodyPr>
          <a:lstStyle/>
          <a:p>
            <a:r>
              <a:rPr lang="en-IN" dirty="0"/>
              <a:t>The positive word cloud for Amazon reviews is dominated by words such as "great," "love," "amazing," and "excellent," suggesting overwhelmingly positive sentiment among reviewers. The positive word cloud overall paints a picture of a community of happy and satisfied Amazon customers</a:t>
            </a:r>
          </a:p>
        </p:txBody>
      </p:sp>
      <p:sp>
        <p:nvSpPr>
          <p:cNvPr id="4" name="TextBox 3">
            <a:extLst>
              <a:ext uri="{FF2B5EF4-FFF2-40B4-BE49-F238E27FC236}">
                <a16:creationId xmlns:a16="http://schemas.microsoft.com/office/drawing/2014/main" id="{46987EA5-E663-E12D-F1E5-B4B3D1FA1761}"/>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8</a:t>
            </a:r>
            <a:endParaRPr lang="en-IN" dirty="0"/>
          </a:p>
        </p:txBody>
      </p:sp>
    </p:spTree>
    <p:extLst>
      <p:ext uri="{BB962C8B-B14F-4D97-AF65-F5344CB8AC3E}">
        <p14:creationId xmlns:p14="http://schemas.microsoft.com/office/powerpoint/2010/main" val="16833531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F5FE"/>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5E10011-DC55-A590-DDB6-AE9933AD15CC}"/>
              </a:ext>
            </a:extLst>
          </p:cNvPr>
          <p:cNvSpPr txBox="1"/>
          <p:nvPr/>
        </p:nvSpPr>
        <p:spPr>
          <a:xfrm>
            <a:off x="-767637" y="2407492"/>
            <a:ext cx="6097554" cy="830997"/>
          </a:xfrm>
          <a:prstGeom prst="rect">
            <a:avLst/>
          </a:prstGeom>
          <a:noFill/>
        </p:spPr>
        <p:txBody>
          <a:bodyPr wrap="square">
            <a:spAutoFit/>
          </a:bodyPr>
          <a:lstStyle/>
          <a:p>
            <a:pPr algn="ctr"/>
            <a:r>
              <a:rPr lang="en-IN" sz="2400" b="1" u="sng" dirty="0">
                <a:solidFill>
                  <a:schemeClr val="tx1"/>
                </a:solidFill>
                <a:latin typeface="Tableau Bold"/>
              </a:rPr>
              <a:t>Text Analysis based on</a:t>
            </a:r>
          </a:p>
          <a:p>
            <a:pPr algn="ctr"/>
            <a:r>
              <a:rPr lang="en-IN" sz="2400" b="1" u="sng" dirty="0">
                <a:solidFill>
                  <a:schemeClr val="tx1"/>
                </a:solidFill>
                <a:latin typeface="Tableau Bold"/>
              </a:rPr>
              <a:t> Negative Reviews</a:t>
            </a:r>
            <a:endParaRPr lang="en-IN" sz="2400" b="1" dirty="0"/>
          </a:p>
        </p:txBody>
      </p:sp>
      <p:pic>
        <p:nvPicPr>
          <p:cNvPr id="3" name="Picture 2">
            <a:extLst>
              <a:ext uri="{FF2B5EF4-FFF2-40B4-BE49-F238E27FC236}">
                <a16:creationId xmlns:a16="http://schemas.microsoft.com/office/drawing/2014/main" id="{A740A514-BC15-3617-20FD-1E621E9E97BD}"/>
              </a:ext>
            </a:extLst>
          </p:cNvPr>
          <p:cNvPicPr>
            <a:picLocks noChangeAspect="1"/>
          </p:cNvPicPr>
          <p:nvPr/>
        </p:nvPicPr>
        <p:blipFill>
          <a:blip r:embed="rId2"/>
          <a:stretch>
            <a:fillRect/>
          </a:stretch>
        </p:blipFill>
        <p:spPr>
          <a:xfrm>
            <a:off x="4905375" y="8532"/>
            <a:ext cx="6305550" cy="6288009"/>
          </a:xfrm>
          <a:prstGeom prst="rect">
            <a:avLst/>
          </a:prstGeom>
        </p:spPr>
      </p:pic>
      <p:sp>
        <p:nvSpPr>
          <p:cNvPr id="2" name="TextBox 1">
            <a:extLst>
              <a:ext uri="{FF2B5EF4-FFF2-40B4-BE49-F238E27FC236}">
                <a16:creationId xmlns:a16="http://schemas.microsoft.com/office/drawing/2014/main" id="{95F92263-AFAB-5E09-EBA0-2F940C5270D1}"/>
              </a:ext>
            </a:extLst>
          </p:cNvPr>
          <p:cNvSpPr txBox="1"/>
          <p:nvPr/>
        </p:nvSpPr>
        <p:spPr>
          <a:xfrm>
            <a:off x="11676485" y="6402745"/>
            <a:ext cx="515515" cy="369332"/>
          </a:xfrm>
          <a:prstGeom prst="rect">
            <a:avLst/>
          </a:prstGeom>
          <a:noFill/>
        </p:spPr>
        <p:txBody>
          <a:bodyPr wrap="square">
            <a:spAutoFit/>
          </a:bodyPr>
          <a:lstStyle/>
          <a:p>
            <a:r>
              <a:rPr lang="en-IN" b="1" dirty="0">
                <a:latin typeface="Tableau Bold"/>
              </a:rPr>
              <a:t>9</a:t>
            </a:r>
            <a:endParaRPr lang="en-IN" dirty="0"/>
          </a:p>
        </p:txBody>
      </p:sp>
    </p:spTree>
    <p:extLst>
      <p:ext uri="{BB962C8B-B14F-4D97-AF65-F5344CB8AC3E}">
        <p14:creationId xmlns:p14="http://schemas.microsoft.com/office/powerpoint/2010/main" val="408324274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26.png"/></Relationships>
</file>

<file path=ppt/webextensions/webextension1.xml><?xml version="1.0" encoding="utf-8"?>
<we:webextension xmlns:we="http://schemas.microsoft.com/office/webextensions/webextension/2010/11" id="{4463DC26-2B38-40E8-A84C-CD86CF0DBD11}">
  <we:reference id="wa200004798" version="1.0.1.0" store="en-US" storeType="OMEX"/>
  <we:alternateReferences>
    <we:reference id="WA200004798" version="1.0.1.0" store="WA200004798" storeType="OMEX"/>
  </we:alternateReferences>
  <we:properties>
    <we:property name="embedForm" value="&quot;{\&quot;site\&quot;:\&quot;\&quot;,\&quot;domain\&quot;:\&quot;public.tableau.com\&quot;,\&quot;worksheet\&quot;:\&quot;Dashboard2\&quot;,\&quot;dashboard\&quot;:\&quot;video_game_final\&quot;,\&quot;tabs\&quot;:true,\&quot;toolbar\&quot;:true}&quot;"/>
    <we:property name="embedUrl" value="&quot;\&quot;https://public.tableau.com/views/video_game_final/Dashboard2\&quot;&quot;"/>
    <we:property name="filters" value="&quot;[]&quot;"/>
    <we:property name="isInstalled" value="&quot;true&quot;"/>
    <we:property name="marks" value="&quot;[]&quot;"/>
    <we:property name="parameters" value="&quot;[]&quot;"/>
    <we:property name="serverType" value="&quot;\&quot;public\&quot;&quot;"/>
    <we:property name="tabs" value="&quot;null&quot;"/>
    <we:property name="toolbar" value="&quot;null&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6DC66E4F-51CC-4A2B-9EFF-AF8FAB502FCA}">
  <we:reference id="wa200004798" version="1.0.1.0" store="en-US" storeType="OMEX"/>
  <we:alternateReferences>
    <we:reference id="WA200004798" version="1.0.1.0" store="WA200004798" storeType="OMEX"/>
  </we:alternateReferences>
  <we:properties>
    <we:property name="embedForm" value="&quot;{\&quot;site\&quot;:\&quot;\&quot;,\&quot;domain\&quot;:\&quot;public.tableau.com\&quot;,\&quot;worksheet\&quot;:\&quot;Dashboard1\&quot;,\&quot;dashboard\&quot;:\&quot;Toys_file_final\&quot;,\&quot;tabs\&quot;:true,\&quot;toolbar\&quot;:true}&quot;"/>
    <we:property name="embedUrl" value="&quot;\&quot;https://public.tableau.com/views/Toys_file_final/Dashboard1\&quot;&quot;"/>
    <we:property name="filters" value="&quot;[]&quot;"/>
    <we:property name="isInstalled" value="&quot;true&quot;"/>
    <we:property name="marks" value="&quot;[]&quot;"/>
    <we:property name="parameters" value="&quot;[]&quot;"/>
    <we:property name="serverType" value="&quot;\&quot;public\&quot;&quot;"/>
    <we:property name="tabs" value="&quot;null&quot;"/>
    <we:property name="toolbar" value="&quot;null&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Retrospect</Template>
  <TotalTime>8449</TotalTime>
  <Words>1451</Words>
  <Application>Microsoft Office PowerPoint</Application>
  <PresentationFormat>Widescreen</PresentationFormat>
  <Paragraphs>160</Paragraphs>
  <Slides>26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Calibri Light</vt:lpstr>
      <vt:lpstr>Söhne</vt:lpstr>
      <vt:lpstr>Tableau</vt:lpstr>
      <vt:lpstr>Tableau Bold</vt:lpstr>
      <vt:lpstr>Wingdings</vt:lpstr>
      <vt:lpstr>Retrospect</vt:lpstr>
      <vt:lpstr>PowerPoint Presentation</vt:lpstr>
      <vt:lpstr>Content</vt:lpstr>
      <vt:lpstr>Problem Statement</vt:lpstr>
      <vt:lpstr>Data pre-processing :</vt:lpstr>
      <vt:lpstr>Amazon Product Review on  Video Game</vt:lpstr>
      <vt:lpstr>PowerPoint Presentation</vt:lpstr>
      <vt:lpstr>Valuable Customers</vt:lpstr>
      <vt:lpstr>Text Analysis based on Reviews</vt:lpstr>
      <vt:lpstr>PowerPoint Presentation</vt:lpstr>
      <vt:lpstr>Forecast of Positive and Negative Expressions</vt:lpstr>
      <vt:lpstr>Clustering customers using Machine learning</vt:lpstr>
      <vt:lpstr>MODEL EVALUATION</vt:lpstr>
      <vt:lpstr>PowerPoint Presentation</vt:lpstr>
      <vt:lpstr>BUISNESS  INTERPRETATION</vt:lpstr>
      <vt:lpstr>PowerPoint Presentation</vt:lpstr>
      <vt:lpstr>PowerPoint Presentation</vt:lpstr>
      <vt:lpstr>PowerPoint Presentation</vt:lpstr>
      <vt:lpstr>Forecast of Positive and Negative Expressions</vt:lpstr>
      <vt:lpstr>PowerPoint Presentation</vt:lpstr>
      <vt:lpstr>PowerPoint Presentation</vt:lpstr>
      <vt:lpstr>Clustering customers using Machine learning</vt:lpstr>
      <vt:lpstr>MODEL EVALUATION</vt:lpstr>
      <vt:lpstr>PowerPoint Presentation</vt:lpstr>
      <vt:lpstr>BUISNESS  INTERPRETATION</vt:lpstr>
      <vt:lpstr>Conclusion and Business 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Review sentiment analysis</dc:title>
  <dc:creator>Praveen Kumar</dc:creator>
  <cp:lastModifiedBy>Abdul Hameed</cp:lastModifiedBy>
  <cp:revision>6</cp:revision>
  <dcterms:created xsi:type="dcterms:W3CDTF">2023-04-03T10:28:43Z</dcterms:created>
  <dcterms:modified xsi:type="dcterms:W3CDTF">2023-04-19T07:56:30Z</dcterms:modified>
</cp:coreProperties>
</file>